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5"/>
  </p:notesMasterIdLst>
  <p:handoutMasterIdLst>
    <p:handoutMasterId r:id="rId36"/>
  </p:handoutMasterIdLst>
  <p:sldIdLst>
    <p:sldId id="333" r:id="rId2"/>
    <p:sldId id="260" r:id="rId3"/>
    <p:sldId id="289" r:id="rId4"/>
    <p:sldId id="262" r:id="rId5"/>
    <p:sldId id="324" r:id="rId6"/>
    <p:sldId id="325" r:id="rId7"/>
    <p:sldId id="327" r:id="rId8"/>
    <p:sldId id="323" r:id="rId9"/>
    <p:sldId id="328" r:id="rId10"/>
    <p:sldId id="335" r:id="rId11"/>
    <p:sldId id="330" r:id="rId12"/>
    <p:sldId id="338" r:id="rId13"/>
    <p:sldId id="339" r:id="rId14"/>
    <p:sldId id="343" r:id="rId15"/>
    <p:sldId id="344" r:id="rId16"/>
    <p:sldId id="347" r:id="rId17"/>
    <p:sldId id="345" r:id="rId18"/>
    <p:sldId id="348" r:id="rId19"/>
    <p:sldId id="365" r:id="rId20"/>
    <p:sldId id="350" r:id="rId21"/>
    <p:sldId id="354" r:id="rId22"/>
    <p:sldId id="353" r:id="rId23"/>
    <p:sldId id="355" r:id="rId24"/>
    <p:sldId id="356" r:id="rId25"/>
    <p:sldId id="358" r:id="rId26"/>
    <p:sldId id="359" r:id="rId27"/>
    <p:sldId id="360" r:id="rId28"/>
    <p:sldId id="361" r:id="rId29"/>
    <p:sldId id="314" r:id="rId30"/>
    <p:sldId id="290" r:id="rId31"/>
    <p:sldId id="320" r:id="rId32"/>
    <p:sldId id="362" r:id="rId33"/>
    <p:sldId id="364" r:id="rId34"/>
  </p:sldIdLst>
  <p:sldSz cx="9144000" cy="6858000" type="screen4x3"/>
  <p:notesSz cx="6669088" cy="97758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C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98" autoAdjust="0"/>
    <p:restoredTop sz="94678" autoAdjust="0"/>
  </p:normalViewPr>
  <p:slideViewPr>
    <p:cSldViewPr snapToGrid="0">
      <p:cViewPr>
        <p:scale>
          <a:sx n="90" d="100"/>
          <a:sy n="90" d="100"/>
        </p:scale>
        <p:origin x="-1650" y="-4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5288"/>
            <a:ext cx="333533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135688" y="9286875"/>
            <a:ext cx="53340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41EB0BD7-3860-43F8-A77A-2154B515FD5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1270" name="Picture 7" descr="Black City ta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8994775"/>
            <a:ext cx="2125663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8813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2175" y="733425"/>
            <a:ext cx="4884738" cy="3665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643438"/>
            <a:ext cx="5335588" cy="439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85288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135688" y="9285288"/>
            <a:ext cx="53181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Verdana" pitchFamily="34" charset="0"/>
              </a:defRPr>
            </a:lvl1pPr>
          </a:lstStyle>
          <a:p>
            <a:pPr>
              <a:defRPr/>
            </a:pPr>
            <a:fld id="{423F342C-62F3-4B5E-8B40-1D9968E5DE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48" name="Picture 10" descr="Black City ta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25" y="9056688"/>
            <a:ext cx="1960563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086252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City Red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59563" y="5873750"/>
            <a:ext cx="1979612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750" y="908050"/>
            <a:ext cx="8024813" cy="938213"/>
          </a:xfrm>
        </p:spPr>
        <p:txBody>
          <a:bodyPr/>
          <a:lstStyle>
            <a:lvl1pPr algn="r"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2903538"/>
            <a:ext cx="3992563" cy="1050925"/>
          </a:xfrm>
        </p:spPr>
        <p:txBody>
          <a:bodyPr/>
          <a:lstStyle>
            <a:lvl1pPr marL="0" indent="0" algn="r">
              <a:buFontTx/>
              <a:buNone/>
              <a:defRPr sz="2400"/>
            </a:lvl1pPr>
          </a:lstStyle>
          <a:p>
            <a:r>
              <a:rPr lang="en-GB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EF69E6-D1CE-4284-9B11-8A56AD07A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4213" y="609600"/>
            <a:ext cx="5678487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D3FB2-03E4-4184-9479-C0A35609EC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02560C-A476-4392-87B2-60A643EAE8F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90DB54-C504-472B-BF12-04E46F4AC1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3" y="1989138"/>
            <a:ext cx="3810000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9138"/>
            <a:ext cx="3810000" cy="3527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2CAB1-85FB-4582-9E5A-13ED673767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DFD7E-8A92-4628-890C-6F15280CA8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72457D-9A27-4034-8454-6683BEA2A6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B2BACA-C89F-4042-B344-957269DFAC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2077E-58A4-497B-8E4A-5799FF2706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BC151-8F4D-4E81-9A25-FFA29AA69A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9138"/>
            <a:ext cx="777240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584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11188" y="6524625"/>
            <a:ext cx="19050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634091CB-7D15-44F0-BB33-F6E1C5E54A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-107950" y="6481763"/>
            <a:ext cx="70326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 eaLnBrk="0" hangingPunct="0">
              <a:defRPr/>
            </a:pPr>
            <a:fld id="{6DEAFD1E-F037-45A2-B152-B6BE3FEC9894}" type="slidenum">
              <a:rPr lang="en-GB" sz="1200">
                <a:latin typeface="Verdana" pitchFamily="34" charset="0"/>
              </a:rPr>
              <a:pPr algn="r" eaLnBrk="0" hangingPunct="0">
                <a:defRPr/>
              </a:pPr>
              <a:t>‹#›</a:t>
            </a:fld>
            <a:endParaRPr lang="en-GB" sz="1200">
              <a:latin typeface="Verdana" pitchFamily="34" charset="0"/>
            </a:endParaRPr>
          </a:p>
        </p:txBody>
      </p:sp>
      <p:pic>
        <p:nvPicPr>
          <p:cNvPr id="1030" name="Picture 8" descr="City Red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16688" y="5873750"/>
            <a:ext cx="198120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Verdana" pitchFamily="34" charset="0"/>
        <a:buChar char="▪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An Introduction to </a:t>
            </a:r>
            <a:br>
              <a:rPr lang="en-GB" dirty="0" smtClean="0"/>
            </a:br>
            <a:r>
              <a:rPr lang="en-GB" dirty="0" smtClean="0"/>
              <a:t>Edinburgh Waterfront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 smtClean="0"/>
          </a:p>
          <a:p>
            <a:pPr algn="ctr">
              <a:buNone/>
            </a:pPr>
            <a:r>
              <a:rPr lang="en-GB" dirty="0" smtClean="0"/>
              <a:t>Alison Kirkwood</a:t>
            </a:r>
          </a:p>
          <a:p>
            <a:pPr algn="ctr">
              <a:buNone/>
            </a:pPr>
            <a:r>
              <a:rPr lang="en-GB" dirty="0" smtClean="0"/>
              <a:t>Majors Waterfront Team Manager </a:t>
            </a:r>
          </a:p>
          <a:p>
            <a:pPr algn="ctr">
              <a:buNone/>
            </a:pPr>
            <a:r>
              <a:rPr lang="en-GB" dirty="0" smtClean="0"/>
              <a:t>City of Edinburgh Council</a:t>
            </a:r>
          </a:p>
          <a:p>
            <a:endParaRPr lang="en-GB" dirty="0" smtClean="0"/>
          </a:p>
          <a:p>
            <a:endParaRPr lang="en-GB" dirty="0" smtClean="0"/>
          </a:p>
          <a:p>
            <a:pPr algn="ctr">
              <a:buNone/>
            </a:pPr>
            <a:r>
              <a:rPr lang="en-GB" sz="2000" dirty="0" smtClean="0"/>
              <a:t>Waterfront Regeneration Seminar 3</a:t>
            </a:r>
          </a:p>
          <a:p>
            <a:pPr algn="ctr">
              <a:buNone/>
            </a:pPr>
            <a:r>
              <a:rPr lang="en-GB" sz="2000" dirty="0" smtClean="0"/>
              <a:t>9 January 2015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874"/>
            <a:ext cx="7772400" cy="925033"/>
          </a:xfrm>
        </p:spPr>
        <p:txBody>
          <a:bodyPr/>
          <a:lstStyle/>
          <a:p>
            <a:r>
              <a:rPr lang="en-GB" dirty="0" err="1" smtClean="0"/>
              <a:t>Forthquarter</a:t>
            </a:r>
            <a:r>
              <a:rPr lang="en-GB" dirty="0" smtClean="0"/>
              <a:t> (National Grid)</a:t>
            </a:r>
            <a:endParaRPr lang="en-GB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9653"/>
            <a:ext cx="9144000" cy="5698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701749"/>
          </a:xfrm>
        </p:spPr>
        <p:txBody>
          <a:bodyPr/>
          <a:lstStyle/>
          <a:p>
            <a:r>
              <a:rPr lang="en-GB" dirty="0" err="1" smtClean="0"/>
              <a:t>Forthquarter</a:t>
            </a:r>
            <a:r>
              <a:rPr lang="en-GB" dirty="0" smtClean="0"/>
              <a:t>-Waterfront Ave</a:t>
            </a:r>
            <a:endParaRPr lang="en-GB" dirty="0"/>
          </a:p>
        </p:txBody>
      </p:sp>
      <p:pic>
        <p:nvPicPr>
          <p:cNvPr id="6" name="Content Placeholder 5" descr="P10104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2351" y="1228808"/>
            <a:ext cx="6130445" cy="45978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Forthquarter</a:t>
            </a:r>
            <a:r>
              <a:rPr lang="en-GB" dirty="0" smtClean="0"/>
              <a:t> – Next Steps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Demolition of Gas Holder?</a:t>
            </a:r>
          </a:p>
          <a:p>
            <a:r>
              <a:rPr lang="en-GB" dirty="0" smtClean="0"/>
              <a:t>Revised master plan – reduced business, lower density housing (same numbers but larger area)</a:t>
            </a:r>
          </a:p>
          <a:p>
            <a:r>
              <a:rPr lang="en-GB" dirty="0" smtClean="0"/>
              <a:t>Development of former station site</a:t>
            </a:r>
          </a:p>
          <a:p>
            <a:r>
              <a:rPr lang="en-GB" dirty="0" smtClean="0"/>
              <a:t>Delivery of primary school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55674"/>
          </a:xfrm>
        </p:spPr>
        <p:txBody>
          <a:bodyPr/>
          <a:lstStyle/>
          <a:p>
            <a:r>
              <a:rPr lang="en-GB" dirty="0" smtClean="0"/>
              <a:t>Central Development Area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860698"/>
            <a:ext cx="7772400" cy="3655865"/>
          </a:xfrm>
        </p:spPr>
        <p:txBody>
          <a:bodyPr/>
          <a:lstStyle/>
          <a:p>
            <a:r>
              <a:rPr lang="en-GB" dirty="0" smtClean="0"/>
              <a:t>Predominantly in EDI ownership (Council arms length company)</a:t>
            </a:r>
          </a:p>
          <a:p>
            <a:r>
              <a:rPr lang="en-GB" dirty="0" smtClean="0"/>
              <a:t>Major infrastructure and some residential led development delivered</a:t>
            </a:r>
          </a:p>
          <a:p>
            <a:r>
              <a:rPr lang="en-GB" dirty="0" smtClean="0"/>
              <a:t>Public realm and key linkages</a:t>
            </a:r>
          </a:p>
          <a:p>
            <a:r>
              <a:rPr lang="en-GB" dirty="0" smtClean="0"/>
              <a:t>Vacant ground floor units</a:t>
            </a:r>
          </a:p>
          <a:p>
            <a:r>
              <a:rPr lang="en-GB" dirty="0" smtClean="0"/>
              <a:t>New proposals anticipated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167" y="141768"/>
            <a:ext cx="7772400" cy="1143000"/>
          </a:xfrm>
        </p:spPr>
        <p:txBody>
          <a:bodyPr/>
          <a:lstStyle/>
          <a:p>
            <a:r>
              <a:rPr lang="en-GB" dirty="0" smtClean="0"/>
              <a:t>Central Development Area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4814"/>
            <a:ext cx="8904408" cy="5583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55674"/>
          </a:xfrm>
        </p:spPr>
        <p:txBody>
          <a:bodyPr/>
          <a:lstStyle/>
          <a:p>
            <a:r>
              <a:rPr lang="en-GB" dirty="0" err="1" smtClean="0"/>
              <a:t>Granton</a:t>
            </a:r>
            <a:r>
              <a:rPr lang="en-GB" dirty="0" smtClean="0"/>
              <a:t> Harbour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3" y="1509824"/>
            <a:ext cx="7772400" cy="4006740"/>
          </a:xfrm>
        </p:spPr>
        <p:txBody>
          <a:bodyPr/>
          <a:lstStyle/>
          <a:p>
            <a:r>
              <a:rPr lang="en-GB" dirty="0" smtClean="0"/>
              <a:t>Early phases of residential development complete (344 units)</a:t>
            </a:r>
          </a:p>
          <a:p>
            <a:r>
              <a:rPr lang="en-GB" dirty="0" smtClean="0"/>
              <a:t>Mainly now in ownership of </a:t>
            </a:r>
            <a:r>
              <a:rPr lang="en-GB" dirty="0" err="1" smtClean="0"/>
              <a:t>Granton</a:t>
            </a:r>
            <a:r>
              <a:rPr lang="en-GB" dirty="0" smtClean="0"/>
              <a:t> Central Developments Limited </a:t>
            </a:r>
          </a:p>
          <a:p>
            <a:r>
              <a:rPr lang="en-GB" dirty="0" smtClean="0"/>
              <a:t>Revised master plan approved in January  2014</a:t>
            </a:r>
          </a:p>
          <a:p>
            <a:r>
              <a:rPr lang="en-GB" dirty="0" smtClean="0"/>
              <a:t>Mixed use development incorporating marina facilities</a:t>
            </a:r>
          </a:p>
          <a:p>
            <a:r>
              <a:rPr lang="en-GB" dirty="0" smtClean="0"/>
              <a:t>Further </a:t>
            </a:r>
            <a:r>
              <a:rPr lang="en-GB" smtClean="0"/>
              <a:t>revisions proposed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Granton</a:t>
            </a:r>
            <a:r>
              <a:rPr lang="en-GB" dirty="0" smtClean="0"/>
              <a:t> Harbour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78056" y="1535112"/>
            <a:ext cx="3508744" cy="984803"/>
          </a:xfrm>
        </p:spPr>
        <p:txBody>
          <a:bodyPr/>
          <a:lstStyle/>
          <a:p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Looking south west towards gas holder</a:t>
            </a:r>
            <a:endParaRPr lang="en-GB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95554" y="3746750"/>
            <a:ext cx="4412512" cy="3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7" descr="IMG_680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465" y="1451316"/>
            <a:ext cx="4546218" cy="30356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7572"/>
          </a:xfrm>
        </p:spPr>
        <p:txBody>
          <a:bodyPr/>
          <a:lstStyle/>
          <a:p>
            <a:r>
              <a:rPr lang="en-GB" dirty="0" err="1" smtClean="0"/>
              <a:t>Granton</a:t>
            </a:r>
            <a:r>
              <a:rPr lang="en-GB" dirty="0" smtClean="0"/>
              <a:t> Harbour Master Plan, Jan 2014 </a:t>
            </a:r>
            <a:endParaRPr lang="en-GB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1601" y="1957241"/>
            <a:ext cx="5342014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539023" y="2232836"/>
            <a:ext cx="204145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-1980 residential units</a:t>
            </a:r>
          </a:p>
          <a:p>
            <a:r>
              <a:rPr lang="en-GB" dirty="0" smtClean="0"/>
              <a:t>- Including 297 affordable units </a:t>
            </a:r>
          </a:p>
          <a:p>
            <a:r>
              <a:rPr lang="en-GB" dirty="0" smtClean="0"/>
              <a:t>- Local shopping centre</a:t>
            </a:r>
          </a:p>
          <a:p>
            <a:r>
              <a:rPr lang="en-GB" dirty="0" smtClean="0"/>
              <a:t>- Retail, leisure and hotel</a:t>
            </a:r>
          </a:p>
          <a:p>
            <a:r>
              <a:rPr lang="en-GB" dirty="0" smtClean="0"/>
              <a:t>- New marina and community boatyard</a:t>
            </a:r>
          </a:p>
          <a:p>
            <a:r>
              <a:rPr lang="en-GB" dirty="0" smtClean="0"/>
              <a:t>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Granton</a:t>
            </a:r>
            <a:r>
              <a:rPr lang="en-GB" dirty="0" smtClean="0"/>
              <a:t> Waterfront – Key Issues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Procedural challenges – old consents, new policy context</a:t>
            </a:r>
          </a:p>
          <a:p>
            <a:r>
              <a:rPr lang="en-GB" dirty="0" smtClean="0"/>
              <a:t>Delivering infrastructure and jobs</a:t>
            </a:r>
          </a:p>
          <a:p>
            <a:r>
              <a:rPr lang="en-GB" dirty="0" smtClean="0"/>
              <a:t>Housing numbers, types and densities </a:t>
            </a:r>
          </a:p>
          <a:p>
            <a:r>
              <a:rPr lang="en-GB" dirty="0" smtClean="0"/>
              <a:t>Quality of Place and sustainable development  </a:t>
            </a:r>
          </a:p>
          <a:p>
            <a:r>
              <a:rPr lang="en-GB" dirty="0" smtClean="0"/>
              <a:t>Integration with existing communities 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04530"/>
          </a:xfrm>
        </p:spPr>
        <p:txBody>
          <a:bodyPr/>
          <a:lstStyle/>
          <a:p>
            <a:r>
              <a:rPr lang="en-GB" dirty="0" smtClean="0"/>
              <a:t>Leith Waterfront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84213" y="1711842"/>
            <a:ext cx="3810000" cy="3804721"/>
          </a:xfrm>
        </p:spPr>
        <p:txBody>
          <a:bodyPr/>
          <a:lstStyle/>
          <a:p>
            <a:r>
              <a:rPr lang="en-GB" sz="2200" dirty="0" smtClean="0"/>
              <a:t>Approved Feb 2005</a:t>
            </a:r>
          </a:p>
          <a:p>
            <a:r>
              <a:rPr lang="en-GB" sz="2200" dirty="0" smtClean="0"/>
              <a:t>Long term vision for phased redevelopment</a:t>
            </a:r>
          </a:p>
          <a:p>
            <a:r>
              <a:rPr lang="en-GB" sz="2200" dirty="0" smtClean="0"/>
              <a:t>Fundamental change in role of the Port</a:t>
            </a:r>
          </a:p>
          <a:p>
            <a:r>
              <a:rPr lang="en-GB" sz="2200" dirty="0" smtClean="0"/>
              <a:t>Mixed use redevelopment </a:t>
            </a:r>
          </a:p>
          <a:p>
            <a:r>
              <a:rPr lang="en-GB" sz="2200" dirty="0" smtClean="0"/>
              <a:t>Including up to 18,000 housing units   </a:t>
            </a:r>
            <a:endParaRPr lang="en-GB" sz="2200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613" y="2421611"/>
            <a:ext cx="3810000" cy="2662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147" name="Picture 2" descr="C:\Users\3501473\AppData\Local\Microsoft\Windows\Temporary Internet Files\Content.Outlook\W6OSM4MT\Spatial Strategy summary diag 2014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52475"/>
            <a:ext cx="9267825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6988"/>
            <a:ext cx="7772400" cy="1143001"/>
          </a:xfrm>
        </p:spPr>
        <p:txBody>
          <a:bodyPr/>
          <a:lstStyle/>
          <a:p>
            <a:pPr eaLnBrk="1" hangingPunct="1"/>
            <a:r>
              <a:rPr lang="en-US" sz="2800" dirty="0" smtClean="0"/>
              <a:t>Local Development Plan </a:t>
            </a:r>
            <a:br>
              <a:rPr lang="en-US" sz="2800" dirty="0" smtClean="0"/>
            </a:br>
            <a:r>
              <a:rPr lang="en-US" sz="2800" dirty="0" smtClean="0"/>
              <a:t>Spatial Strategy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0" y="6092825"/>
            <a:ext cx="3394075" cy="612775"/>
          </a:xfrm>
          <a:prstGeom prst="rect">
            <a:avLst/>
          </a:prstGeom>
          <a:noFill/>
        </p:spPr>
        <p:txBody>
          <a:bodyPr/>
          <a:lstStyle/>
          <a:p>
            <a:r>
              <a:rPr lang="en-GB"/>
              <a:t> </a:t>
            </a:r>
          </a:p>
          <a:p>
            <a:endParaRPr lang="en-GB"/>
          </a:p>
          <a:p>
            <a:fld id="{DDCD5E9C-81F0-47F7-A04A-C45B921FBA75}" type="slidenum">
              <a:rPr lang="en-GB"/>
              <a:pPr/>
              <a:t>20</a:t>
            </a:fld>
            <a:endParaRPr lang="en-GB"/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Waterfront SDA Overview</a:t>
            </a: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5314950" y="5848350"/>
            <a:ext cx="3467100" cy="1009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79388" y="0"/>
            <a:ext cx="8208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 smtClean="0"/>
              <a:t>Edinburgh Waterfront Overview </a:t>
            </a:r>
            <a:endParaRPr lang="en-GB" sz="2000" b="1" dirty="0"/>
          </a:p>
        </p:txBody>
      </p:sp>
      <p:pic>
        <p:nvPicPr>
          <p:cNvPr id="8" name="Picture 7" descr="Fig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385"/>
            <a:ext cx="9144000" cy="64696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Western Harbour - Context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Outline permission granted in Feb 2002</a:t>
            </a:r>
          </a:p>
          <a:p>
            <a:r>
              <a:rPr lang="en-GB" dirty="0" smtClean="0"/>
              <a:t>Urban Design Guide approved in Nov 2002, revised Sept 2004 – general principles</a:t>
            </a:r>
          </a:p>
          <a:p>
            <a:r>
              <a:rPr lang="en-GB" dirty="0" smtClean="0"/>
              <a:t>Detailed Urban Design Framework for each plot prepared by Forth Ports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16419"/>
          </a:xfrm>
        </p:spPr>
        <p:txBody>
          <a:bodyPr/>
          <a:lstStyle/>
          <a:p>
            <a:r>
              <a:rPr lang="en-GB" dirty="0" smtClean="0"/>
              <a:t>Western Harbour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314257" y="1711454"/>
            <a:ext cx="5645888" cy="430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53022" y="1945758"/>
            <a:ext cx="4582633" cy="3370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Western Harbour - Housing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69581"/>
            <a:ext cx="4040188" cy="1360968"/>
          </a:xfrm>
        </p:spPr>
        <p:txBody>
          <a:bodyPr/>
          <a:lstStyle/>
          <a:p>
            <a:endParaRPr lang="en-GB" sz="2000" dirty="0" smtClean="0"/>
          </a:p>
          <a:p>
            <a:endParaRPr lang="en-GB" sz="2000" dirty="0" smtClean="0"/>
          </a:p>
          <a:p>
            <a:endParaRPr lang="en-GB" sz="2000" dirty="0" smtClean="0"/>
          </a:p>
          <a:p>
            <a:r>
              <a:rPr lang="en-GB" sz="2000" dirty="0" smtClean="0"/>
              <a:t>3000 housing units proposed – just over 1100 developed</a:t>
            </a:r>
            <a:endParaRPr lang="en-GB" sz="2000" dirty="0"/>
          </a:p>
        </p:txBody>
      </p:sp>
      <p:pic>
        <p:nvPicPr>
          <p:cNvPr id="11" name="Content Placeholder 10" descr="IMG_671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803789"/>
            <a:ext cx="4040188" cy="269345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96901"/>
            <a:ext cx="4041775" cy="552894"/>
          </a:xfrm>
        </p:spPr>
        <p:txBody>
          <a:bodyPr/>
          <a:lstStyle/>
          <a:p>
            <a:r>
              <a:rPr lang="en-GB" sz="2000" dirty="0" smtClean="0"/>
              <a:t>9 plots complete, 1 under construction</a:t>
            </a:r>
            <a:endParaRPr lang="en-GB" sz="2000" dirty="0"/>
          </a:p>
        </p:txBody>
      </p:sp>
      <p:pic>
        <p:nvPicPr>
          <p:cNvPr id="16" name="Content Placeholder 15" descr="IMG_704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820368"/>
            <a:ext cx="4041775" cy="26603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Western Harbour – Other Uses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" name="Content Placeholder 7" descr="IMG_670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9097" y="2187101"/>
            <a:ext cx="4040188" cy="2693459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Superstore built as part of proposed local centre </a:t>
            </a:r>
          </a:p>
          <a:p>
            <a:r>
              <a:rPr lang="en-GB" dirty="0" smtClean="0"/>
              <a:t>Proposed large park and primary school </a:t>
            </a:r>
          </a:p>
          <a:p>
            <a:r>
              <a:rPr lang="en-GB" dirty="0" smtClean="0"/>
              <a:t>Two proposed public squares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2140"/>
            <a:ext cx="7772400" cy="776176"/>
          </a:xfrm>
        </p:spPr>
        <p:txBody>
          <a:bodyPr/>
          <a:lstStyle/>
          <a:p>
            <a:r>
              <a:rPr lang="en-GB" dirty="0" smtClean="0"/>
              <a:t>Central Leith Waterfront </a:t>
            </a:r>
            <a:endParaRPr lang="en-GB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3889"/>
            <a:ext cx="9201995" cy="578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4670"/>
            <a:ext cx="7772400" cy="659218"/>
          </a:xfrm>
        </p:spPr>
        <p:txBody>
          <a:bodyPr/>
          <a:lstStyle/>
          <a:p>
            <a:r>
              <a:rPr lang="en-GB" dirty="0" smtClean="0"/>
              <a:t>Northern and Eastern Docks </a:t>
            </a:r>
            <a:endParaRPr lang="en-GB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784" y="1127052"/>
            <a:ext cx="9165784" cy="5730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Leith Waterfront – Key Issues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Making development happen   </a:t>
            </a:r>
          </a:p>
          <a:p>
            <a:r>
              <a:rPr lang="en-GB" dirty="0" smtClean="0"/>
              <a:t>Role in meeting Edinburgh’s housing need (9,000 homes proposed, less than 2000 built)  </a:t>
            </a:r>
          </a:p>
          <a:p>
            <a:r>
              <a:rPr lang="en-GB" dirty="0" smtClean="0"/>
              <a:t>Changing and competing strategies and priorities </a:t>
            </a:r>
          </a:p>
          <a:p>
            <a:r>
              <a:rPr lang="en-GB" dirty="0" smtClean="0"/>
              <a:t>Better Accessibility</a:t>
            </a:r>
          </a:p>
          <a:p>
            <a:r>
              <a:rPr lang="en-GB" dirty="0" smtClean="0"/>
              <a:t>Quality of place and sustainable development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for Edinburgh Waterfront in 2015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Second Proposed Local Development Plan – key development principles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0" y="6092825"/>
            <a:ext cx="3394075" cy="612775"/>
          </a:xfrm>
          <a:prstGeom prst="rect">
            <a:avLst/>
          </a:prstGeom>
          <a:noFill/>
        </p:spPr>
        <p:txBody>
          <a:bodyPr/>
          <a:lstStyle/>
          <a:p>
            <a:r>
              <a:rPr lang="en-GB"/>
              <a:t> </a:t>
            </a:r>
          </a:p>
          <a:p>
            <a:endParaRPr lang="en-GB"/>
          </a:p>
          <a:p>
            <a:fld id="{DDCD5E9C-81F0-47F7-A04A-C45B921FBA75}" type="slidenum">
              <a:rPr lang="en-GB"/>
              <a:pPr/>
              <a:t>29</a:t>
            </a:fld>
            <a:endParaRPr lang="en-GB"/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Leith Waterfront</a:t>
            </a: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5314950" y="5848350"/>
            <a:ext cx="3467100" cy="1009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79388" y="0"/>
            <a:ext cx="8208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Development Principles – Leith Waterfront</a:t>
            </a:r>
          </a:p>
        </p:txBody>
      </p:sp>
      <p:pic>
        <p:nvPicPr>
          <p:cNvPr id="19462" name="Picture 4" descr="LDP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2925" y="0"/>
            <a:ext cx="619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5" descr="Leith Water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28650"/>
            <a:ext cx="9144000" cy="629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0" y="6092825"/>
            <a:ext cx="3394075" cy="612775"/>
          </a:xfrm>
          <a:prstGeom prst="rect">
            <a:avLst/>
          </a:prstGeom>
          <a:noFill/>
        </p:spPr>
        <p:txBody>
          <a:bodyPr/>
          <a:lstStyle/>
          <a:p>
            <a:r>
              <a:rPr lang="en-GB"/>
              <a:t> </a:t>
            </a:r>
          </a:p>
          <a:p>
            <a:endParaRPr lang="en-GB"/>
          </a:p>
          <a:p>
            <a:fld id="{DDCD5E9C-81F0-47F7-A04A-C45B921FBA75}" type="slidenum">
              <a:rPr lang="en-GB"/>
              <a:pPr/>
              <a:t>3</a:t>
            </a:fld>
            <a:endParaRPr lang="en-GB"/>
          </a:p>
        </p:txBody>
      </p:sp>
      <p:sp>
        <p:nvSpPr>
          <p:cNvPr id="19459" name="Rectangle 6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Waterfront SDA Overview</a:t>
            </a: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5314950" y="5848350"/>
            <a:ext cx="3467100" cy="1009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1" name="Text Box 3"/>
          <p:cNvSpPr txBox="1">
            <a:spLocks noChangeArrowheads="1"/>
          </p:cNvSpPr>
          <p:nvPr/>
        </p:nvSpPr>
        <p:spPr bwMode="auto">
          <a:xfrm>
            <a:off x="179388" y="0"/>
            <a:ext cx="8208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 smtClean="0"/>
              <a:t>Edinburgh Waterfront Overview </a:t>
            </a:r>
            <a:endParaRPr lang="en-GB" sz="2000" b="1" dirty="0"/>
          </a:p>
        </p:txBody>
      </p:sp>
      <p:pic>
        <p:nvPicPr>
          <p:cNvPr id="8" name="Picture 7" descr="Fig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8385"/>
            <a:ext cx="9144000" cy="64696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0" y="6092825"/>
            <a:ext cx="3394075" cy="612775"/>
          </a:xfrm>
          <a:prstGeom prst="rect">
            <a:avLst/>
          </a:prstGeom>
          <a:noFill/>
        </p:spPr>
        <p:txBody>
          <a:bodyPr/>
          <a:lstStyle/>
          <a:p>
            <a:r>
              <a:rPr lang="en-GB"/>
              <a:t> </a:t>
            </a:r>
          </a:p>
          <a:p>
            <a:endParaRPr lang="en-GB"/>
          </a:p>
          <a:p>
            <a:fld id="{E7556E3A-5155-44B9-923D-F4ED050C0730}" type="slidenum">
              <a:rPr lang="en-GB"/>
              <a:pPr/>
              <a:t>30</a:t>
            </a:fld>
            <a:endParaRPr lang="en-GB"/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Granton Waterfront</a:t>
            </a: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5314950" y="5848350"/>
            <a:ext cx="3467100" cy="1009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179388" y="0"/>
            <a:ext cx="8208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Development Principles – Granton Waterfront</a:t>
            </a:r>
          </a:p>
        </p:txBody>
      </p:sp>
      <p:pic>
        <p:nvPicPr>
          <p:cNvPr id="20486" name="Picture 4" descr="LDP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2925" y="0"/>
            <a:ext cx="619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granton waterfro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90601"/>
            <a:ext cx="9144000" cy="62293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457200" y="6092825"/>
            <a:ext cx="3394075" cy="612775"/>
          </a:xfrm>
          <a:prstGeom prst="rect">
            <a:avLst/>
          </a:prstGeom>
          <a:noFill/>
        </p:spPr>
        <p:txBody>
          <a:bodyPr/>
          <a:lstStyle/>
          <a:p>
            <a:r>
              <a:rPr lang="en-GB"/>
              <a:t> </a:t>
            </a:r>
          </a:p>
          <a:p>
            <a:endParaRPr lang="en-GB"/>
          </a:p>
          <a:p>
            <a:fld id="{E7556E3A-5155-44B9-923D-F4ED050C0730}" type="slidenum">
              <a:rPr lang="en-GB"/>
              <a:pPr/>
              <a:t>31</a:t>
            </a:fld>
            <a:endParaRPr lang="en-GB"/>
          </a:p>
        </p:txBody>
      </p:sp>
      <p:sp>
        <p:nvSpPr>
          <p:cNvPr id="20483" name="Rectangle 7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Granton Waterfront</a:t>
            </a:r>
          </a:p>
        </p:txBody>
      </p:sp>
      <p:sp>
        <p:nvSpPr>
          <p:cNvPr id="20484" name="Rectangle 2"/>
          <p:cNvSpPr>
            <a:spLocks noChangeArrowheads="1"/>
          </p:cNvSpPr>
          <p:nvPr/>
        </p:nvSpPr>
        <p:spPr bwMode="auto">
          <a:xfrm>
            <a:off x="5314950" y="5848350"/>
            <a:ext cx="3467100" cy="1009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179388" y="0"/>
            <a:ext cx="82089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b="1" dirty="0"/>
              <a:t>Development Principles – Granton Waterfront</a:t>
            </a:r>
          </a:p>
        </p:txBody>
      </p:sp>
      <p:pic>
        <p:nvPicPr>
          <p:cNvPr id="20486" name="Picture 4" descr="LDP log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62925" y="0"/>
            <a:ext cx="6191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028" y="740229"/>
            <a:ext cx="9149028" cy="6117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Planning for Edinburgh Waterfront in 2015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Second Proposed Local Development Plan – key development principles </a:t>
            </a:r>
          </a:p>
          <a:p>
            <a:r>
              <a:rPr lang="en-GB" dirty="0" smtClean="0"/>
              <a:t>New Majors Waterfront team – major applications, projects and delivery</a:t>
            </a:r>
          </a:p>
          <a:p>
            <a:r>
              <a:rPr lang="en-GB" dirty="0" smtClean="0"/>
              <a:t>Renewed focus on partnership working within Council and other stakeholders</a:t>
            </a:r>
          </a:p>
          <a:p>
            <a:r>
              <a:rPr lang="en-GB" dirty="0" smtClean="0"/>
              <a:t>Community engagement    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sz="4000" dirty="0" smtClean="0"/>
              <a:t>Any questions?</a:t>
            </a:r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26988"/>
            <a:ext cx="7772400" cy="1143001"/>
          </a:xfrm>
        </p:spPr>
        <p:txBody>
          <a:bodyPr/>
          <a:lstStyle/>
          <a:p>
            <a:pPr eaLnBrk="1" hangingPunct="1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Vision  </a:t>
            </a:r>
          </a:p>
        </p:txBody>
      </p:sp>
      <p:sp>
        <p:nvSpPr>
          <p:cNvPr id="9219" name="Content Placeholder 44"/>
          <p:cNvSpPr>
            <a:spLocks noGrp="1"/>
          </p:cNvSpPr>
          <p:nvPr>
            <p:ph idx="1"/>
          </p:nvPr>
        </p:nvSpPr>
        <p:spPr>
          <a:xfrm>
            <a:off x="684213" y="1052513"/>
            <a:ext cx="7970837" cy="4083013"/>
          </a:xfrm>
        </p:spPr>
        <p:txBody>
          <a:bodyPr/>
          <a:lstStyle/>
          <a:p>
            <a:endParaRPr lang="en-GB" dirty="0" smtClean="0"/>
          </a:p>
          <a:p>
            <a:r>
              <a:rPr lang="en-GB" dirty="0" smtClean="0"/>
              <a:t>Back in 2000, vision to create a “</a:t>
            </a:r>
            <a:r>
              <a:rPr lang="en-GB" b="1" dirty="0" smtClean="0"/>
              <a:t>waterfront of international stature”</a:t>
            </a:r>
          </a:p>
          <a:p>
            <a:r>
              <a:rPr lang="en-GB" dirty="0" smtClean="0"/>
              <a:t>350 hectares of former industrial land</a:t>
            </a:r>
          </a:p>
          <a:p>
            <a:r>
              <a:rPr lang="en-GB" dirty="0" smtClean="0"/>
              <a:t>18km of coastline </a:t>
            </a:r>
          </a:p>
          <a:p>
            <a:r>
              <a:rPr lang="en-GB" dirty="0" smtClean="0"/>
              <a:t>Mixed use development</a:t>
            </a:r>
          </a:p>
          <a:p>
            <a:r>
              <a:rPr lang="en-GB" dirty="0" smtClean="0"/>
              <a:t>High quality and sustainable urban form  </a:t>
            </a:r>
          </a:p>
          <a:p>
            <a:r>
              <a:rPr lang="en-GB" dirty="0" smtClean="0"/>
              <a:t>Place-making which involves and benefits existing communities  </a:t>
            </a:r>
          </a:p>
          <a:p>
            <a:r>
              <a:rPr lang="en-GB" dirty="0" smtClean="0"/>
              <a:t>Tram Network and Edinburgh Promenade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2140"/>
            <a:ext cx="7772400" cy="797441"/>
          </a:xfrm>
        </p:spPr>
        <p:txBody>
          <a:bodyPr/>
          <a:lstStyle/>
          <a:p>
            <a:r>
              <a:rPr lang="en-GB" dirty="0" smtClean="0"/>
              <a:t>Planning Context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995" y="1541722"/>
            <a:ext cx="8112642" cy="3974842"/>
          </a:xfrm>
        </p:spPr>
        <p:txBody>
          <a:bodyPr/>
          <a:lstStyle/>
          <a:p>
            <a:r>
              <a:rPr lang="en-GB" dirty="0" smtClean="0"/>
              <a:t>Local Plans and Proposed Local Development Plan </a:t>
            </a:r>
          </a:p>
          <a:p>
            <a:r>
              <a:rPr lang="en-GB" dirty="0" smtClean="0"/>
              <a:t>Waterfront </a:t>
            </a:r>
            <a:r>
              <a:rPr lang="en-GB" dirty="0" err="1" smtClean="0"/>
              <a:t>Granton</a:t>
            </a:r>
            <a:r>
              <a:rPr lang="en-GB" dirty="0" smtClean="0"/>
              <a:t> Master Plan </a:t>
            </a:r>
            <a:r>
              <a:rPr lang="en-GB" sz="1600" dirty="0" smtClean="0"/>
              <a:t>Dec 2000</a:t>
            </a:r>
          </a:p>
          <a:p>
            <a:r>
              <a:rPr lang="en-GB" dirty="0" smtClean="0"/>
              <a:t>Leith Docks Development Framework </a:t>
            </a:r>
            <a:r>
              <a:rPr lang="en-GB" sz="1600" dirty="0" smtClean="0"/>
              <a:t>2005</a:t>
            </a:r>
          </a:p>
          <a:p>
            <a:r>
              <a:rPr lang="en-GB" dirty="0" smtClean="0"/>
              <a:t>Area Development Framework</a:t>
            </a:r>
          </a:p>
          <a:p>
            <a:r>
              <a:rPr lang="en-GB" dirty="0" smtClean="0"/>
              <a:t>Various outline permissions and other applications, revisions, extensions etc </a:t>
            </a:r>
          </a:p>
          <a:p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Granton</a:t>
            </a:r>
            <a:r>
              <a:rPr lang="en-GB" dirty="0" smtClean="0"/>
              <a:t> Waterfront </a:t>
            </a:r>
            <a:br>
              <a:rPr lang="en-GB" dirty="0" smtClean="0"/>
            </a:br>
            <a:r>
              <a:rPr lang="en-GB" sz="2000" dirty="0" smtClean="0"/>
              <a:t>Master Plan (</a:t>
            </a:r>
            <a:r>
              <a:rPr lang="en-GB" sz="2000" dirty="0" err="1" smtClean="0"/>
              <a:t>Llewelyn</a:t>
            </a:r>
            <a:r>
              <a:rPr lang="en-GB" sz="2000" dirty="0" smtClean="0"/>
              <a:t>–Davies 2000) </a:t>
            </a:r>
            <a:endParaRPr lang="en-GB" sz="20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57200" y="1584251"/>
            <a:ext cx="4040188" cy="4541912"/>
          </a:xfrm>
        </p:spPr>
        <p:txBody>
          <a:bodyPr/>
          <a:lstStyle/>
          <a:p>
            <a:r>
              <a:rPr lang="en-GB" dirty="0" smtClean="0"/>
              <a:t>40 hectare site.</a:t>
            </a:r>
          </a:p>
          <a:p>
            <a:r>
              <a:rPr lang="en-GB" dirty="0" smtClean="0"/>
              <a:t>100-340,000 m</a:t>
            </a:r>
            <a:r>
              <a:rPr lang="en-GB" baseline="30000" dirty="0" smtClean="0"/>
              <a:t>2</a:t>
            </a:r>
            <a:r>
              <a:rPr lang="en-GB" dirty="0" smtClean="0"/>
              <a:t> business space.</a:t>
            </a:r>
          </a:p>
          <a:p>
            <a:r>
              <a:rPr lang="en-GB" dirty="0" smtClean="0"/>
              <a:t>5,000-6,500 residential units.</a:t>
            </a:r>
          </a:p>
          <a:p>
            <a:r>
              <a:rPr lang="en-GB" dirty="0" smtClean="0"/>
              <a:t>Education, Cultural, retail, leisure, open space</a:t>
            </a:r>
          </a:p>
          <a:p>
            <a:r>
              <a:rPr lang="en-GB" dirty="0" smtClean="0"/>
              <a:t>4 Urban Quarters</a:t>
            </a:r>
          </a:p>
          <a:p>
            <a:r>
              <a:rPr lang="en-GB" dirty="0" smtClean="0"/>
              <a:t>Social and physical integration </a:t>
            </a:r>
          </a:p>
          <a:p>
            <a:endParaRPr lang="en-GB" dirty="0"/>
          </a:p>
        </p:txBody>
      </p:sp>
      <p:pic>
        <p:nvPicPr>
          <p:cNvPr id="10" name="Picture 8" descr="Illustrative Layout1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5025" y="2938983"/>
            <a:ext cx="4041775" cy="242307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joint master plan"/>
          <p:cNvPicPr>
            <a:picLocks noChangeAspect="1" noChangeArrowheads="1"/>
          </p:cNvPicPr>
          <p:nvPr/>
        </p:nvPicPr>
        <p:blipFill>
          <a:blip r:embed="rId2" cstate="print"/>
          <a:srcRect l="-352" b="-35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lum contrast="6000"/>
          </a:blip>
          <a:srcRect l="3445" b="8662"/>
          <a:stretch>
            <a:fillRect/>
          </a:stretch>
        </p:blipFill>
        <p:spPr bwMode="auto">
          <a:xfrm>
            <a:off x="5734050" y="4237038"/>
            <a:ext cx="3249613" cy="2306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148" name="Freeform 4"/>
          <p:cNvSpPr>
            <a:spLocks/>
          </p:cNvSpPr>
          <p:nvPr/>
        </p:nvSpPr>
        <p:spPr bwMode="auto">
          <a:xfrm>
            <a:off x="6977063" y="5105400"/>
            <a:ext cx="950912" cy="1049338"/>
          </a:xfrm>
          <a:custGeom>
            <a:avLst/>
            <a:gdLst/>
            <a:ahLst/>
            <a:cxnLst>
              <a:cxn ang="0">
                <a:pos x="227" y="1476"/>
              </a:cxn>
              <a:cxn ang="0">
                <a:pos x="515" y="1365"/>
              </a:cxn>
              <a:cxn ang="0">
                <a:pos x="552" y="1446"/>
              </a:cxn>
              <a:cxn ang="0">
                <a:pos x="786" y="1347"/>
              </a:cxn>
              <a:cxn ang="0">
                <a:pos x="785" y="1300"/>
              </a:cxn>
              <a:cxn ang="0">
                <a:pos x="862" y="1280"/>
              </a:cxn>
              <a:cxn ang="0">
                <a:pos x="822" y="1127"/>
              </a:cxn>
              <a:cxn ang="0">
                <a:pos x="1092" y="1062"/>
              </a:cxn>
              <a:cxn ang="0">
                <a:pos x="1055" y="885"/>
              </a:cxn>
              <a:cxn ang="0">
                <a:pos x="1205" y="849"/>
              </a:cxn>
              <a:cxn ang="0">
                <a:pos x="1269" y="835"/>
              </a:cxn>
              <a:cxn ang="0">
                <a:pos x="1277" y="665"/>
              </a:cxn>
              <a:cxn ang="0">
                <a:pos x="1518" y="633"/>
              </a:cxn>
              <a:cxn ang="0">
                <a:pos x="1590" y="450"/>
              </a:cxn>
              <a:cxn ang="0">
                <a:pos x="1281" y="306"/>
              </a:cxn>
              <a:cxn ang="0">
                <a:pos x="939" y="141"/>
              </a:cxn>
              <a:cxn ang="0">
                <a:pos x="954" y="96"/>
              </a:cxn>
              <a:cxn ang="0">
                <a:pos x="891" y="75"/>
              </a:cxn>
              <a:cxn ang="0">
                <a:pos x="744" y="21"/>
              </a:cxn>
              <a:cxn ang="0">
                <a:pos x="651" y="0"/>
              </a:cxn>
              <a:cxn ang="0">
                <a:pos x="584" y="2"/>
              </a:cxn>
              <a:cxn ang="0">
                <a:pos x="507" y="18"/>
              </a:cxn>
              <a:cxn ang="0">
                <a:pos x="465" y="42"/>
              </a:cxn>
              <a:cxn ang="0">
                <a:pos x="405" y="90"/>
              </a:cxn>
              <a:cxn ang="0">
                <a:pos x="354" y="155"/>
              </a:cxn>
              <a:cxn ang="0">
                <a:pos x="277" y="200"/>
              </a:cxn>
              <a:cxn ang="0">
                <a:pos x="21" y="153"/>
              </a:cxn>
              <a:cxn ang="0">
                <a:pos x="35" y="256"/>
              </a:cxn>
              <a:cxn ang="0">
                <a:pos x="221" y="232"/>
              </a:cxn>
              <a:cxn ang="0">
                <a:pos x="249" y="248"/>
              </a:cxn>
              <a:cxn ang="0">
                <a:pos x="257" y="280"/>
              </a:cxn>
              <a:cxn ang="0">
                <a:pos x="229" y="317"/>
              </a:cxn>
              <a:cxn ang="0">
                <a:pos x="253" y="337"/>
              </a:cxn>
              <a:cxn ang="0">
                <a:pos x="293" y="353"/>
              </a:cxn>
              <a:cxn ang="0">
                <a:pos x="309" y="377"/>
              </a:cxn>
              <a:cxn ang="0">
                <a:pos x="237" y="413"/>
              </a:cxn>
              <a:cxn ang="0">
                <a:pos x="204" y="470"/>
              </a:cxn>
              <a:cxn ang="0">
                <a:pos x="192" y="566"/>
              </a:cxn>
              <a:cxn ang="0">
                <a:pos x="217" y="631"/>
              </a:cxn>
              <a:cxn ang="0">
                <a:pos x="273" y="740"/>
              </a:cxn>
              <a:cxn ang="0">
                <a:pos x="80" y="851"/>
              </a:cxn>
              <a:cxn ang="0">
                <a:pos x="174" y="1284"/>
              </a:cxn>
              <a:cxn ang="0">
                <a:pos x="120" y="1385"/>
              </a:cxn>
              <a:cxn ang="0">
                <a:pos x="89" y="1454"/>
              </a:cxn>
              <a:cxn ang="0">
                <a:pos x="77" y="1494"/>
              </a:cxn>
              <a:cxn ang="0">
                <a:pos x="0" y="1621"/>
              </a:cxn>
              <a:cxn ang="0">
                <a:pos x="18" y="1647"/>
              </a:cxn>
              <a:cxn ang="0">
                <a:pos x="50" y="1653"/>
              </a:cxn>
              <a:cxn ang="0">
                <a:pos x="258" y="1581"/>
              </a:cxn>
              <a:cxn ang="0">
                <a:pos x="227" y="1476"/>
              </a:cxn>
            </a:cxnLst>
            <a:rect l="0" t="0" r="r" b="b"/>
            <a:pathLst>
              <a:path w="1590" h="1653">
                <a:moveTo>
                  <a:pt x="227" y="1476"/>
                </a:moveTo>
                <a:lnTo>
                  <a:pt x="515" y="1365"/>
                </a:lnTo>
                <a:lnTo>
                  <a:pt x="552" y="1446"/>
                </a:lnTo>
                <a:lnTo>
                  <a:pt x="786" y="1347"/>
                </a:lnTo>
                <a:lnTo>
                  <a:pt x="785" y="1300"/>
                </a:lnTo>
                <a:lnTo>
                  <a:pt x="862" y="1280"/>
                </a:lnTo>
                <a:lnTo>
                  <a:pt x="822" y="1127"/>
                </a:lnTo>
                <a:lnTo>
                  <a:pt x="1092" y="1062"/>
                </a:lnTo>
                <a:lnTo>
                  <a:pt x="1055" y="885"/>
                </a:lnTo>
                <a:lnTo>
                  <a:pt x="1205" y="849"/>
                </a:lnTo>
                <a:lnTo>
                  <a:pt x="1269" y="835"/>
                </a:lnTo>
                <a:lnTo>
                  <a:pt x="1277" y="665"/>
                </a:lnTo>
                <a:lnTo>
                  <a:pt x="1518" y="633"/>
                </a:lnTo>
                <a:lnTo>
                  <a:pt x="1590" y="450"/>
                </a:lnTo>
                <a:lnTo>
                  <a:pt x="1281" y="306"/>
                </a:lnTo>
                <a:lnTo>
                  <a:pt x="939" y="141"/>
                </a:lnTo>
                <a:lnTo>
                  <a:pt x="954" y="96"/>
                </a:lnTo>
                <a:lnTo>
                  <a:pt x="891" y="75"/>
                </a:lnTo>
                <a:lnTo>
                  <a:pt x="744" y="21"/>
                </a:lnTo>
                <a:lnTo>
                  <a:pt x="651" y="0"/>
                </a:lnTo>
                <a:lnTo>
                  <a:pt x="584" y="2"/>
                </a:lnTo>
                <a:lnTo>
                  <a:pt x="507" y="18"/>
                </a:lnTo>
                <a:lnTo>
                  <a:pt x="465" y="42"/>
                </a:lnTo>
                <a:lnTo>
                  <a:pt x="405" y="90"/>
                </a:lnTo>
                <a:lnTo>
                  <a:pt x="354" y="155"/>
                </a:lnTo>
                <a:lnTo>
                  <a:pt x="277" y="200"/>
                </a:lnTo>
                <a:lnTo>
                  <a:pt x="21" y="153"/>
                </a:lnTo>
                <a:lnTo>
                  <a:pt x="35" y="256"/>
                </a:lnTo>
                <a:lnTo>
                  <a:pt x="221" y="232"/>
                </a:lnTo>
                <a:lnTo>
                  <a:pt x="249" y="248"/>
                </a:lnTo>
                <a:lnTo>
                  <a:pt x="257" y="280"/>
                </a:lnTo>
                <a:lnTo>
                  <a:pt x="229" y="317"/>
                </a:lnTo>
                <a:lnTo>
                  <a:pt x="253" y="337"/>
                </a:lnTo>
                <a:lnTo>
                  <a:pt x="293" y="353"/>
                </a:lnTo>
                <a:lnTo>
                  <a:pt x="309" y="377"/>
                </a:lnTo>
                <a:lnTo>
                  <a:pt x="237" y="413"/>
                </a:lnTo>
                <a:lnTo>
                  <a:pt x="204" y="470"/>
                </a:lnTo>
                <a:lnTo>
                  <a:pt x="192" y="566"/>
                </a:lnTo>
                <a:lnTo>
                  <a:pt x="217" y="631"/>
                </a:lnTo>
                <a:lnTo>
                  <a:pt x="273" y="740"/>
                </a:lnTo>
                <a:lnTo>
                  <a:pt x="80" y="851"/>
                </a:lnTo>
                <a:lnTo>
                  <a:pt x="174" y="1284"/>
                </a:lnTo>
                <a:lnTo>
                  <a:pt x="120" y="1385"/>
                </a:lnTo>
                <a:lnTo>
                  <a:pt x="89" y="1454"/>
                </a:lnTo>
                <a:lnTo>
                  <a:pt x="77" y="1494"/>
                </a:lnTo>
                <a:lnTo>
                  <a:pt x="0" y="1621"/>
                </a:lnTo>
                <a:lnTo>
                  <a:pt x="18" y="1647"/>
                </a:lnTo>
                <a:lnTo>
                  <a:pt x="50" y="1653"/>
                </a:lnTo>
                <a:lnTo>
                  <a:pt x="258" y="1581"/>
                </a:lnTo>
                <a:lnTo>
                  <a:pt x="227" y="1476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28575" cap="flat" cmpd="sng">
            <a:solidFill>
              <a:srgbClr val="FF3300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49" name="Freeform 5"/>
          <p:cNvSpPr>
            <a:spLocks/>
          </p:cNvSpPr>
          <p:nvPr/>
        </p:nvSpPr>
        <p:spPr bwMode="auto">
          <a:xfrm>
            <a:off x="7450138" y="4495800"/>
            <a:ext cx="992187" cy="1063625"/>
          </a:xfrm>
          <a:custGeom>
            <a:avLst/>
            <a:gdLst/>
            <a:ahLst/>
            <a:cxnLst>
              <a:cxn ang="0">
                <a:pos x="1540" y="1620"/>
              </a:cxn>
              <a:cxn ang="0">
                <a:pos x="1551" y="1597"/>
              </a:cxn>
              <a:cxn ang="0">
                <a:pos x="1540" y="1580"/>
              </a:cxn>
              <a:cxn ang="0">
                <a:pos x="1466" y="1557"/>
              </a:cxn>
              <a:cxn ang="0">
                <a:pos x="1416" y="1508"/>
              </a:cxn>
              <a:cxn ang="0">
                <a:pos x="1384" y="1440"/>
              </a:cxn>
              <a:cxn ang="0">
                <a:pos x="1448" y="1116"/>
              </a:cxn>
              <a:cxn ang="0">
                <a:pos x="1436" y="1128"/>
              </a:cxn>
              <a:cxn ang="0">
                <a:pos x="1409" y="1120"/>
              </a:cxn>
              <a:cxn ang="0">
                <a:pos x="1548" y="504"/>
              </a:cxn>
              <a:cxn ang="0">
                <a:pos x="1604" y="420"/>
              </a:cxn>
              <a:cxn ang="0">
                <a:pos x="1468" y="16"/>
              </a:cxn>
              <a:cxn ang="0">
                <a:pos x="1449" y="0"/>
              </a:cxn>
              <a:cxn ang="0">
                <a:pos x="1424" y="4"/>
              </a:cxn>
              <a:cxn ang="0">
                <a:pos x="560" y="156"/>
              </a:cxn>
              <a:cxn ang="0">
                <a:pos x="537" y="165"/>
              </a:cxn>
              <a:cxn ang="0">
                <a:pos x="512" y="174"/>
              </a:cxn>
              <a:cxn ang="0">
                <a:pos x="483" y="199"/>
              </a:cxn>
              <a:cxn ang="0">
                <a:pos x="465" y="225"/>
              </a:cxn>
              <a:cxn ang="0">
                <a:pos x="16" y="972"/>
              </a:cxn>
              <a:cxn ang="0">
                <a:pos x="0" y="1004"/>
              </a:cxn>
              <a:cxn ang="0">
                <a:pos x="568" y="1272"/>
              </a:cxn>
              <a:cxn ang="0">
                <a:pos x="848" y="1388"/>
              </a:cxn>
              <a:cxn ang="0">
                <a:pos x="1256" y="1528"/>
              </a:cxn>
              <a:cxn ang="0">
                <a:pos x="1540" y="1620"/>
              </a:cxn>
            </a:cxnLst>
            <a:rect l="0" t="0" r="r" b="b"/>
            <a:pathLst>
              <a:path w="1604" h="1620">
                <a:moveTo>
                  <a:pt x="1540" y="1620"/>
                </a:moveTo>
                <a:lnTo>
                  <a:pt x="1551" y="1597"/>
                </a:lnTo>
                <a:lnTo>
                  <a:pt x="1540" y="1580"/>
                </a:lnTo>
                <a:lnTo>
                  <a:pt x="1466" y="1557"/>
                </a:lnTo>
                <a:lnTo>
                  <a:pt x="1416" y="1508"/>
                </a:lnTo>
                <a:lnTo>
                  <a:pt x="1384" y="1440"/>
                </a:lnTo>
                <a:lnTo>
                  <a:pt x="1448" y="1116"/>
                </a:lnTo>
                <a:lnTo>
                  <a:pt x="1436" y="1128"/>
                </a:lnTo>
                <a:lnTo>
                  <a:pt x="1409" y="1120"/>
                </a:lnTo>
                <a:lnTo>
                  <a:pt x="1548" y="504"/>
                </a:lnTo>
                <a:lnTo>
                  <a:pt x="1604" y="420"/>
                </a:lnTo>
                <a:lnTo>
                  <a:pt x="1468" y="16"/>
                </a:lnTo>
                <a:lnTo>
                  <a:pt x="1449" y="0"/>
                </a:lnTo>
                <a:lnTo>
                  <a:pt x="1424" y="4"/>
                </a:lnTo>
                <a:lnTo>
                  <a:pt x="560" y="156"/>
                </a:lnTo>
                <a:lnTo>
                  <a:pt x="537" y="165"/>
                </a:lnTo>
                <a:lnTo>
                  <a:pt x="512" y="174"/>
                </a:lnTo>
                <a:lnTo>
                  <a:pt x="483" y="199"/>
                </a:lnTo>
                <a:lnTo>
                  <a:pt x="465" y="225"/>
                </a:lnTo>
                <a:lnTo>
                  <a:pt x="16" y="972"/>
                </a:lnTo>
                <a:lnTo>
                  <a:pt x="0" y="1004"/>
                </a:lnTo>
                <a:lnTo>
                  <a:pt x="568" y="1272"/>
                </a:lnTo>
                <a:lnTo>
                  <a:pt x="848" y="1388"/>
                </a:lnTo>
                <a:lnTo>
                  <a:pt x="1256" y="1528"/>
                </a:lnTo>
                <a:lnTo>
                  <a:pt x="1540" y="1620"/>
                </a:lnTo>
                <a:close/>
              </a:path>
            </a:pathLst>
          </a:custGeom>
          <a:solidFill>
            <a:srgbClr val="0000FF">
              <a:alpha val="50000"/>
            </a:srgbClr>
          </a:solidFill>
          <a:ln w="28575" cap="flat" cmpd="sng">
            <a:solidFill>
              <a:srgbClr val="0000FF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5824538" y="5334000"/>
            <a:ext cx="1217612" cy="1030288"/>
          </a:xfrm>
          <a:custGeom>
            <a:avLst/>
            <a:gdLst/>
            <a:ahLst/>
            <a:cxnLst>
              <a:cxn ang="0">
                <a:pos x="1876" y="1206"/>
              </a:cxn>
              <a:cxn ang="0">
                <a:pos x="1916" y="1140"/>
              </a:cxn>
              <a:cxn ang="0">
                <a:pos x="1960" y="1044"/>
              </a:cxn>
              <a:cxn ang="0">
                <a:pos x="1996" y="966"/>
              </a:cxn>
              <a:cxn ang="0">
                <a:pos x="2040" y="876"/>
              </a:cxn>
              <a:cxn ang="0">
                <a:pos x="1895" y="253"/>
              </a:cxn>
              <a:cxn ang="0">
                <a:pos x="1816" y="228"/>
              </a:cxn>
              <a:cxn ang="0">
                <a:pos x="1672" y="264"/>
              </a:cxn>
              <a:cxn ang="0">
                <a:pos x="868" y="404"/>
              </a:cxn>
              <a:cxn ang="0">
                <a:pos x="824" y="220"/>
              </a:cxn>
              <a:cxn ang="0">
                <a:pos x="946" y="192"/>
              </a:cxn>
              <a:cxn ang="0">
                <a:pos x="904" y="0"/>
              </a:cxn>
              <a:cxn ang="0">
                <a:pos x="740" y="12"/>
              </a:cxn>
              <a:cxn ang="0">
                <a:pos x="676" y="32"/>
              </a:cxn>
              <a:cxn ang="0">
                <a:pos x="580" y="96"/>
              </a:cxn>
              <a:cxn ang="0">
                <a:pos x="540" y="124"/>
              </a:cxn>
              <a:cxn ang="0">
                <a:pos x="488" y="164"/>
              </a:cxn>
              <a:cxn ang="0">
                <a:pos x="480" y="192"/>
              </a:cxn>
              <a:cxn ang="0">
                <a:pos x="516" y="404"/>
              </a:cxn>
              <a:cxn ang="0">
                <a:pos x="512" y="456"/>
              </a:cxn>
              <a:cxn ang="0">
                <a:pos x="488" y="512"/>
              </a:cxn>
              <a:cxn ang="0">
                <a:pos x="440" y="564"/>
              </a:cxn>
              <a:cxn ang="0">
                <a:pos x="220" y="668"/>
              </a:cxn>
              <a:cxn ang="0">
                <a:pos x="192" y="708"/>
              </a:cxn>
              <a:cxn ang="0">
                <a:pos x="168" y="768"/>
              </a:cxn>
              <a:cxn ang="0">
                <a:pos x="152" y="852"/>
              </a:cxn>
              <a:cxn ang="0">
                <a:pos x="128" y="928"/>
              </a:cxn>
              <a:cxn ang="0">
                <a:pos x="20" y="1040"/>
              </a:cxn>
              <a:cxn ang="0">
                <a:pos x="0" y="1060"/>
              </a:cxn>
              <a:cxn ang="0">
                <a:pos x="124" y="1176"/>
              </a:cxn>
              <a:cxn ang="0">
                <a:pos x="172" y="1244"/>
              </a:cxn>
              <a:cxn ang="0">
                <a:pos x="184" y="1280"/>
              </a:cxn>
              <a:cxn ang="0">
                <a:pos x="264" y="1624"/>
              </a:cxn>
              <a:cxn ang="0">
                <a:pos x="320" y="1616"/>
              </a:cxn>
              <a:cxn ang="0">
                <a:pos x="296" y="1608"/>
              </a:cxn>
              <a:cxn ang="0">
                <a:pos x="284" y="1560"/>
              </a:cxn>
              <a:cxn ang="0">
                <a:pos x="408" y="1504"/>
              </a:cxn>
              <a:cxn ang="0">
                <a:pos x="388" y="1468"/>
              </a:cxn>
              <a:cxn ang="0">
                <a:pos x="560" y="1396"/>
              </a:cxn>
              <a:cxn ang="0">
                <a:pos x="576" y="1456"/>
              </a:cxn>
              <a:cxn ang="0">
                <a:pos x="842" y="1324"/>
              </a:cxn>
              <a:cxn ang="0">
                <a:pos x="904" y="1300"/>
              </a:cxn>
              <a:cxn ang="0">
                <a:pos x="1280" y="1284"/>
              </a:cxn>
              <a:cxn ang="0">
                <a:pos x="1352" y="1308"/>
              </a:cxn>
              <a:cxn ang="0">
                <a:pos x="1648" y="1280"/>
              </a:cxn>
              <a:cxn ang="0">
                <a:pos x="1808" y="1248"/>
              </a:cxn>
              <a:cxn ang="0">
                <a:pos x="1876" y="1206"/>
              </a:cxn>
            </a:cxnLst>
            <a:rect l="0" t="0" r="r" b="b"/>
            <a:pathLst>
              <a:path w="2040" h="1624">
                <a:moveTo>
                  <a:pt x="1876" y="1206"/>
                </a:moveTo>
                <a:lnTo>
                  <a:pt x="1916" y="1140"/>
                </a:lnTo>
                <a:lnTo>
                  <a:pt x="1960" y="1044"/>
                </a:lnTo>
                <a:lnTo>
                  <a:pt x="1996" y="966"/>
                </a:lnTo>
                <a:lnTo>
                  <a:pt x="2040" y="876"/>
                </a:lnTo>
                <a:lnTo>
                  <a:pt x="1895" y="253"/>
                </a:lnTo>
                <a:lnTo>
                  <a:pt x="1816" y="228"/>
                </a:lnTo>
                <a:lnTo>
                  <a:pt x="1672" y="264"/>
                </a:lnTo>
                <a:lnTo>
                  <a:pt x="868" y="404"/>
                </a:lnTo>
                <a:lnTo>
                  <a:pt x="824" y="220"/>
                </a:lnTo>
                <a:lnTo>
                  <a:pt x="946" y="192"/>
                </a:lnTo>
                <a:lnTo>
                  <a:pt x="904" y="0"/>
                </a:lnTo>
                <a:lnTo>
                  <a:pt x="740" y="12"/>
                </a:lnTo>
                <a:lnTo>
                  <a:pt x="676" y="32"/>
                </a:lnTo>
                <a:lnTo>
                  <a:pt x="580" y="96"/>
                </a:lnTo>
                <a:lnTo>
                  <a:pt x="540" y="124"/>
                </a:lnTo>
                <a:lnTo>
                  <a:pt x="488" y="164"/>
                </a:lnTo>
                <a:lnTo>
                  <a:pt x="480" y="192"/>
                </a:lnTo>
                <a:lnTo>
                  <a:pt x="516" y="404"/>
                </a:lnTo>
                <a:lnTo>
                  <a:pt x="512" y="456"/>
                </a:lnTo>
                <a:lnTo>
                  <a:pt x="488" y="512"/>
                </a:lnTo>
                <a:lnTo>
                  <a:pt x="440" y="564"/>
                </a:lnTo>
                <a:lnTo>
                  <a:pt x="220" y="668"/>
                </a:lnTo>
                <a:lnTo>
                  <a:pt x="192" y="708"/>
                </a:lnTo>
                <a:lnTo>
                  <a:pt x="168" y="768"/>
                </a:lnTo>
                <a:lnTo>
                  <a:pt x="152" y="852"/>
                </a:lnTo>
                <a:lnTo>
                  <a:pt x="128" y="928"/>
                </a:lnTo>
                <a:lnTo>
                  <a:pt x="20" y="1040"/>
                </a:lnTo>
                <a:lnTo>
                  <a:pt x="0" y="1060"/>
                </a:lnTo>
                <a:lnTo>
                  <a:pt x="124" y="1176"/>
                </a:lnTo>
                <a:lnTo>
                  <a:pt x="172" y="1244"/>
                </a:lnTo>
                <a:lnTo>
                  <a:pt x="184" y="1280"/>
                </a:lnTo>
                <a:lnTo>
                  <a:pt x="264" y="1624"/>
                </a:lnTo>
                <a:lnTo>
                  <a:pt x="320" y="1616"/>
                </a:lnTo>
                <a:lnTo>
                  <a:pt x="296" y="1608"/>
                </a:lnTo>
                <a:lnTo>
                  <a:pt x="284" y="1560"/>
                </a:lnTo>
                <a:lnTo>
                  <a:pt x="408" y="1504"/>
                </a:lnTo>
                <a:lnTo>
                  <a:pt x="388" y="1468"/>
                </a:lnTo>
                <a:lnTo>
                  <a:pt x="560" y="1396"/>
                </a:lnTo>
                <a:lnTo>
                  <a:pt x="576" y="1456"/>
                </a:lnTo>
                <a:lnTo>
                  <a:pt x="842" y="1324"/>
                </a:lnTo>
                <a:lnTo>
                  <a:pt x="904" y="1300"/>
                </a:lnTo>
                <a:lnTo>
                  <a:pt x="1280" y="1284"/>
                </a:lnTo>
                <a:lnTo>
                  <a:pt x="1352" y="1308"/>
                </a:lnTo>
                <a:lnTo>
                  <a:pt x="1648" y="1280"/>
                </a:lnTo>
                <a:lnTo>
                  <a:pt x="1808" y="1248"/>
                </a:lnTo>
                <a:lnTo>
                  <a:pt x="1876" y="1206"/>
                </a:lnTo>
                <a:close/>
              </a:path>
            </a:pathLst>
          </a:custGeom>
          <a:solidFill>
            <a:srgbClr val="00FF00">
              <a:alpha val="50000"/>
            </a:srgbClr>
          </a:solidFill>
          <a:ln w="28575" cap="flat" cmpd="sng">
            <a:solidFill>
              <a:srgbClr val="66FF33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51" name="Freeform 7"/>
          <p:cNvSpPr>
            <a:spLocks/>
          </p:cNvSpPr>
          <p:nvPr/>
        </p:nvSpPr>
        <p:spPr bwMode="auto">
          <a:xfrm>
            <a:off x="6162675" y="5105400"/>
            <a:ext cx="790575" cy="476250"/>
          </a:xfrm>
          <a:custGeom>
            <a:avLst/>
            <a:gdLst/>
            <a:ahLst/>
            <a:cxnLst>
              <a:cxn ang="0">
                <a:pos x="0" y="92"/>
              </a:cxn>
              <a:cxn ang="0">
                <a:pos x="118" y="22"/>
              </a:cxn>
              <a:cxn ang="0">
                <a:pos x="184" y="0"/>
              </a:cxn>
              <a:cxn ang="0">
                <a:pos x="244" y="0"/>
              </a:cxn>
              <a:cxn ang="0">
                <a:pos x="358" y="16"/>
              </a:cxn>
              <a:cxn ang="0">
                <a:pos x="442" y="30"/>
              </a:cxn>
              <a:cxn ang="0">
                <a:pos x="498" y="32"/>
              </a:cxn>
              <a:cxn ang="0">
                <a:pos x="552" y="30"/>
              </a:cxn>
              <a:cxn ang="0">
                <a:pos x="634" y="22"/>
              </a:cxn>
              <a:cxn ang="0">
                <a:pos x="710" y="20"/>
              </a:cxn>
              <a:cxn ang="0">
                <a:pos x="780" y="28"/>
              </a:cxn>
              <a:cxn ang="0">
                <a:pos x="842" y="46"/>
              </a:cxn>
              <a:cxn ang="0">
                <a:pos x="944" y="80"/>
              </a:cxn>
              <a:cxn ang="0">
                <a:pos x="1038" y="86"/>
              </a:cxn>
              <a:cxn ang="0">
                <a:pos x="1156" y="78"/>
              </a:cxn>
              <a:cxn ang="0">
                <a:pos x="1294" y="87"/>
              </a:cxn>
              <a:cxn ang="0">
                <a:pos x="1307" y="217"/>
              </a:cxn>
              <a:cxn ang="0">
                <a:pos x="1322" y="285"/>
              </a:cxn>
              <a:cxn ang="0">
                <a:pos x="1358" y="284"/>
              </a:cxn>
              <a:cxn ang="0">
                <a:pos x="1368" y="360"/>
              </a:cxn>
              <a:cxn ang="0">
                <a:pos x="1321" y="411"/>
              </a:cxn>
              <a:cxn ang="0">
                <a:pos x="1276" y="430"/>
              </a:cxn>
              <a:cxn ang="0">
                <a:pos x="1306" y="584"/>
              </a:cxn>
              <a:cxn ang="0">
                <a:pos x="1236" y="568"/>
              </a:cxn>
              <a:cxn ang="0">
                <a:pos x="1207" y="567"/>
              </a:cxn>
              <a:cxn ang="0">
                <a:pos x="1080" y="594"/>
              </a:cxn>
              <a:cxn ang="0">
                <a:pos x="1115" y="771"/>
              </a:cxn>
              <a:cxn ang="0">
                <a:pos x="1070" y="778"/>
              </a:cxn>
              <a:cxn ang="0">
                <a:pos x="1028" y="606"/>
              </a:cxn>
              <a:cxn ang="0">
                <a:pos x="284" y="740"/>
              </a:cxn>
              <a:cxn ang="0">
                <a:pos x="250" y="576"/>
              </a:cxn>
              <a:cxn ang="0">
                <a:pos x="374" y="544"/>
              </a:cxn>
              <a:cxn ang="0">
                <a:pos x="328" y="334"/>
              </a:cxn>
              <a:cxn ang="0">
                <a:pos x="152" y="348"/>
              </a:cxn>
              <a:cxn ang="0">
                <a:pos x="0" y="92"/>
              </a:cxn>
            </a:cxnLst>
            <a:rect l="0" t="0" r="r" b="b"/>
            <a:pathLst>
              <a:path w="1368" h="778">
                <a:moveTo>
                  <a:pt x="0" y="92"/>
                </a:moveTo>
                <a:lnTo>
                  <a:pt x="118" y="22"/>
                </a:lnTo>
                <a:lnTo>
                  <a:pt x="184" y="0"/>
                </a:lnTo>
                <a:lnTo>
                  <a:pt x="244" y="0"/>
                </a:lnTo>
                <a:lnTo>
                  <a:pt x="358" y="16"/>
                </a:lnTo>
                <a:lnTo>
                  <a:pt x="442" y="30"/>
                </a:lnTo>
                <a:lnTo>
                  <a:pt x="498" y="32"/>
                </a:lnTo>
                <a:lnTo>
                  <a:pt x="552" y="30"/>
                </a:lnTo>
                <a:lnTo>
                  <a:pt x="634" y="22"/>
                </a:lnTo>
                <a:lnTo>
                  <a:pt x="710" y="20"/>
                </a:lnTo>
                <a:lnTo>
                  <a:pt x="780" y="28"/>
                </a:lnTo>
                <a:lnTo>
                  <a:pt x="842" y="46"/>
                </a:lnTo>
                <a:lnTo>
                  <a:pt x="944" y="80"/>
                </a:lnTo>
                <a:lnTo>
                  <a:pt x="1038" y="86"/>
                </a:lnTo>
                <a:lnTo>
                  <a:pt x="1156" y="78"/>
                </a:lnTo>
                <a:lnTo>
                  <a:pt x="1294" y="87"/>
                </a:lnTo>
                <a:lnTo>
                  <a:pt x="1307" y="217"/>
                </a:lnTo>
                <a:lnTo>
                  <a:pt x="1322" y="285"/>
                </a:lnTo>
                <a:lnTo>
                  <a:pt x="1358" y="284"/>
                </a:lnTo>
                <a:lnTo>
                  <a:pt x="1368" y="360"/>
                </a:lnTo>
                <a:lnTo>
                  <a:pt x="1321" y="411"/>
                </a:lnTo>
                <a:lnTo>
                  <a:pt x="1276" y="430"/>
                </a:lnTo>
                <a:lnTo>
                  <a:pt x="1306" y="584"/>
                </a:lnTo>
                <a:lnTo>
                  <a:pt x="1236" y="568"/>
                </a:lnTo>
                <a:lnTo>
                  <a:pt x="1207" y="567"/>
                </a:lnTo>
                <a:lnTo>
                  <a:pt x="1080" y="594"/>
                </a:lnTo>
                <a:lnTo>
                  <a:pt x="1115" y="771"/>
                </a:lnTo>
                <a:lnTo>
                  <a:pt x="1070" y="778"/>
                </a:lnTo>
                <a:lnTo>
                  <a:pt x="1028" y="606"/>
                </a:lnTo>
                <a:lnTo>
                  <a:pt x="284" y="740"/>
                </a:lnTo>
                <a:lnTo>
                  <a:pt x="250" y="576"/>
                </a:lnTo>
                <a:lnTo>
                  <a:pt x="374" y="544"/>
                </a:lnTo>
                <a:lnTo>
                  <a:pt x="328" y="334"/>
                </a:lnTo>
                <a:lnTo>
                  <a:pt x="152" y="348"/>
                </a:lnTo>
                <a:lnTo>
                  <a:pt x="0" y="92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 w="28575" cap="flat" cmpd="sng">
            <a:solidFill>
              <a:srgbClr val="D60093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207963" y="209550"/>
            <a:ext cx="662146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u="sng" dirty="0">
                <a:solidFill>
                  <a:srgbClr val="C00000"/>
                </a:solidFill>
              </a:rPr>
              <a:t>Land Ownership </a:t>
            </a:r>
            <a:r>
              <a:rPr lang="en-GB" sz="3200" u="sng" dirty="0" smtClean="0">
                <a:solidFill>
                  <a:srgbClr val="C00000"/>
                </a:solidFill>
              </a:rPr>
              <a:t>at </a:t>
            </a:r>
            <a:r>
              <a:rPr lang="en-GB" sz="3200" u="sng" dirty="0" err="1" smtClean="0">
                <a:solidFill>
                  <a:srgbClr val="C00000"/>
                </a:solidFill>
              </a:rPr>
              <a:t>Granton</a:t>
            </a:r>
            <a:r>
              <a:rPr lang="en-GB" sz="3200" u="sng" dirty="0" smtClean="0">
                <a:solidFill>
                  <a:srgbClr val="C00000"/>
                </a:solidFill>
              </a:rPr>
              <a:t> Waterfront</a:t>
            </a:r>
            <a:endParaRPr lang="en-GB" sz="3200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Granton blank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t="11348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2" name="Rectangle 21"/>
          <p:cNvSpPr/>
          <p:nvPr/>
        </p:nvSpPr>
        <p:spPr>
          <a:xfrm rot="20968824">
            <a:off x="3445387" y="3425113"/>
            <a:ext cx="45719" cy="832841"/>
          </a:xfrm>
          <a:prstGeom prst="rect">
            <a:avLst/>
          </a:prstGeom>
          <a:solidFill>
            <a:srgbClr val="9900CC">
              <a:alpha val="60000"/>
            </a:srgbClr>
          </a:solidFill>
          <a:ln w="127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Freeform 71"/>
          <p:cNvSpPr/>
          <p:nvPr/>
        </p:nvSpPr>
        <p:spPr>
          <a:xfrm>
            <a:off x="3446585" y="3396343"/>
            <a:ext cx="417844" cy="517071"/>
          </a:xfrm>
          <a:custGeom>
            <a:avLst/>
            <a:gdLst>
              <a:gd name="connsiteX0" fmla="*/ 0 w 402772"/>
              <a:gd name="connsiteY0" fmla="*/ 24493 h 517071"/>
              <a:gd name="connsiteX1" fmla="*/ 234043 w 402772"/>
              <a:gd name="connsiteY1" fmla="*/ 0 h 517071"/>
              <a:gd name="connsiteX2" fmla="*/ 310243 w 402772"/>
              <a:gd name="connsiteY2" fmla="*/ 424543 h 517071"/>
              <a:gd name="connsiteX3" fmla="*/ 402772 w 402772"/>
              <a:gd name="connsiteY3" fmla="*/ 481693 h 517071"/>
              <a:gd name="connsiteX4" fmla="*/ 386443 w 402772"/>
              <a:gd name="connsiteY4" fmla="*/ 517071 h 517071"/>
              <a:gd name="connsiteX5" fmla="*/ 277586 w 402772"/>
              <a:gd name="connsiteY5" fmla="*/ 454478 h 517071"/>
              <a:gd name="connsiteX6" fmla="*/ 247650 w 402772"/>
              <a:gd name="connsiteY6" fmla="*/ 299357 h 517071"/>
              <a:gd name="connsiteX7" fmla="*/ 54429 w 402772"/>
              <a:gd name="connsiteY7" fmla="*/ 323850 h 517071"/>
              <a:gd name="connsiteX8" fmla="*/ 0 w 402772"/>
              <a:gd name="connsiteY8" fmla="*/ 24493 h 51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2772" h="517071">
                <a:moveTo>
                  <a:pt x="0" y="24493"/>
                </a:moveTo>
                <a:lnTo>
                  <a:pt x="234043" y="0"/>
                </a:lnTo>
                <a:lnTo>
                  <a:pt x="310243" y="424543"/>
                </a:lnTo>
                <a:lnTo>
                  <a:pt x="402772" y="481693"/>
                </a:lnTo>
                <a:lnTo>
                  <a:pt x="386443" y="517071"/>
                </a:lnTo>
                <a:lnTo>
                  <a:pt x="277586" y="454478"/>
                </a:lnTo>
                <a:lnTo>
                  <a:pt x="247650" y="299357"/>
                </a:lnTo>
                <a:lnTo>
                  <a:pt x="54429" y="323850"/>
                </a:lnTo>
                <a:lnTo>
                  <a:pt x="0" y="24493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Freeform 72"/>
          <p:cNvSpPr/>
          <p:nvPr/>
        </p:nvSpPr>
        <p:spPr>
          <a:xfrm>
            <a:off x="3709307" y="3374571"/>
            <a:ext cx="337457" cy="429986"/>
          </a:xfrm>
          <a:custGeom>
            <a:avLst/>
            <a:gdLst>
              <a:gd name="connsiteX0" fmla="*/ 73479 w 337457"/>
              <a:gd name="connsiteY0" fmla="*/ 429986 h 429986"/>
              <a:gd name="connsiteX1" fmla="*/ 73479 w 337457"/>
              <a:gd name="connsiteY1" fmla="*/ 429986 h 429986"/>
              <a:gd name="connsiteX2" fmla="*/ 97972 w 337457"/>
              <a:gd name="connsiteY2" fmla="*/ 427265 h 429986"/>
              <a:gd name="connsiteX3" fmla="*/ 114300 w 337457"/>
              <a:gd name="connsiteY3" fmla="*/ 421822 h 429986"/>
              <a:gd name="connsiteX4" fmla="*/ 127907 w 337457"/>
              <a:gd name="connsiteY4" fmla="*/ 419100 h 429986"/>
              <a:gd name="connsiteX5" fmla="*/ 144236 w 337457"/>
              <a:gd name="connsiteY5" fmla="*/ 416379 h 429986"/>
              <a:gd name="connsiteX6" fmla="*/ 155122 w 337457"/>
              <a:gd name="connsiteY6" fmla="*/ 413658 h 429986"/>
              <a:gd name="connsiteX7" fmla="*/ 195943 w 337457"/>
              <a:gd name="connsiteY7" fmla="*/ 413658 h 429986"/>
              <a:gd name="connsiteX8" fmla="*/ 182336 w 337457"/>
              <a:gd name="connsiteY8" fmla="*/ 250372 h 429986"/>
              <a:gd name="connsiteX9" fmla="*/ 261257 w 337457"/>
              <a:gd name="connsiteY9" fmla="*/ 214993 h 429986"/>
              <a:gd name="connsiteX10" fmla="*/ 337457 w 337457"/>
              <a:gd name="connsiteY10" fmla="*/ 117022 h 429986"/>
              <a:gd name="connsiteX11" fmla="*/ 334736 w 337457"/>
              <a:gd name="connsiteY11" fmla="*/ 35379 h 429986"/>
              <a:gd name="connsiteX12" fmla="*/ 277586 w 337457"/>
              <a:gd name="connsiteY12" fmla="*/ 0 h 429986"/>
              <a:gd name="connsiteX13" fmla="*/ 0 w 337457"/>
              <a:gd name="connsiteY13" fmla="*/ 57150 h 429986"/>
              <a:gd name="connsiteX14" fmla="*/ 73479 w 337457"/>
              <a:gd name="connsiteY14" fmla="*/ 429986 h 429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37457" h="429986">
                <a:moveTo>
                  <a:pt x="73479" y="429986"/>
                </a:moveTo>
                <a:lnTo>
                  <a:pt x="73479" y="429986"/>
                </a:lnTo>
                <a:cubicBezTo>
                  <a:pt x="81643" y="429079"/>
                  <a:pt x="89917" y="428876"/>
                  <a:pt x="97972" y="427265"/>
                </a:cubicBezTo>
                <a:cubicBezTo>
                  <a:pt x="103598" y="426140"/>
                  <a:pt x="108674" y="422947"/>
                  <a:pt x="114300" y="421822"/>
                </a:cubicBezTo>
                <a:lnTo>
                  <a:pt x="127907" y="419100"/>
                </a:lnTo>
                <a:cubicBezTo>
                  <a:pt x="133336" y="418113"/>
                  <a:pt x="138825" y="417461"/>
                  <a:pt x="144236" y="416379"/>
                </a:cubicBezTo>
                <a:cubicBezTo>
                  <a:pt x="147904" y="415646"/>
                  <a:pt x="151387" y="413855"/>
                  <a:pt x="155122" y="413658"/>
                </a:cubicBezTo>
                <a:cubicBezTo>
                  <a:pt x="168710" y="412943"/>
                  <a:pt x="182336" y="413658"/>
                  <a:pt x="195943" y="413658"/>
                </a:cubicBezTo>
                <a:lnTo>
                  <a:pt x="182336" y="250372"/>
                </a:lnTo>
                <a:lnTo>
                  <a:pt x="261257" y="214993"/>
                </a:lnTo>
                <a:lnTo>
                  <a:pt x="337457" y="117022"/>
                </a:lnTo>
                <a:lnTo>
                  <a:pt x="334736" y="35379"/>
                </a:lnTo>
                <a:lnTo>
                  <a:pt x="277586" y="0"/>
                </a:lnTo>
                <a:lnTo>
                  <a:pt x="0" y="57150"/>
                </a:lnTo>
                <a:lnTo>
                  <a:pt x="73479" y="429986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6" name="Freeform 75"/>
          <p:cNvSpPr/>
          <p:nvPr/>
        </p:nvSpPr>
        <p:spPr>
          <a:xfrm>
            <a:off x="3498726" y="3708235"/>
            <a:ext cx="462497" cy="531898"/>
          </a:xfrm>
          <a:custGeom>
            <a:avLst/>
            <a:gdLst>
              <a:gd name="connsiteX0" fmla="*/ 0 w 434252"/>
              <a:gd name="connsiteY0" fmla="*/ 21183 h 522514"/>
              <a:gd name="connsiteX1" fmla="*/ 88263 w 434252"/>
              <a:gd name="connsiteY1" fmla="*/ 522514 h 522514"/>
              <a:gd name="connsiteX2" fmla="*/ 434252 w 434252"/>
              <a:gd name="connsiteY2" fmla="*/ 466026 h 522514"/>
              <a:gd name="connsiteX3" fmla="*/ 370703 w 434252"/>
              <a:gd name="connsiteY3" fmla="*/ 218891 h 522514"/>
              <a:gd name="connsiteX4" fmla="*/ 208300 w 434252"/>
              <a:gd name="connsiteY4" fmla="*/ 130628 h 522514"/>
              <a:gd name="connsiteX5" fmla="*/ 183587 w 434252"/>
              <a:gd name="connsiteY5" fmla="*/ 0 h 522514"/>
              <a:gd name="connsiteX6" fmla="*/ 0 w 434252"/>
              <a:gd name="connsiteY6" fmla="*/ 21183 h 52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252" h="522514">
                <a:moveTo>
                  <a:pt x="0" y="21183"/>
                </a:moveTo>
                <a:lnTo>
                  <a:pt x="88263" y="522514"/>
                </a:lnTo>
                <a:lnTo>
                  <a:pt x="434252" y="466026"/>
                </a:lnTo>
                <a:lnTo>
                  <a:pt x="370703" y="218891"/>
                </a:lnTo>
                <a:lnTo>
                  <a:pt x="208300" y="130628"/>
                </a:lnTo>
                <a:lnTo>
                  <a:pt x="183587" y="0"/>
                </a:lnTo>
                <a:lnTo>
                  <a:pt x="0" y="21183"/>
                </a:lnTo>
                <a:close/>
              </a:path>
            </a:pathLst>
          </a:custGeom>
          <a:solidFill>
            <a:srgbClr val="FF66FF">
              <a:alpha val="64706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8" name="Freeform 77"/>
          <p:cNvSpPr/>
          <p:nvPr/>
        </p:nvSpPr>
        <p:spPr>
          <a:xfrm>
            <a:off x="3906145" y="3246427"/>
            <a:ext cx="420195" cy="1012590"/>
          </a:xfrm>
          <a:custGeom>
            <a:avLst/>
            <a:gdLst>
              <a:gd name="connsiteX0" fmla="*/ 0 w 484816"/>
              <a:gd name="connsiteY0" fmla="*/ 389694 h 1012590"/>
              <a:gd name="connsiteX1" fmla="*/ 12274 w 484816"/>
              <a:gd name="connsiteY1" fmla="*/ 576870 h 1012590"/>
              <a:gd name="connsiteX2" fmla="*/ 119670 w 484816"/>
              <a:gd name="connsiteY2" fmla="*/ 1012590 h 1012590"/>
              <a:gd name="connsiteX3" fmla="*/ 447995 w 484816"/>
              <a:gd name="connsiteY3" fmla="*/ 816209 h 1012590"/>
              <a:gd name="connsiteX4" fmla="*/ 331393 w 484816"/>
              <a:gd name="connsiteY4" fmla="*/ 576870 h 1012590"/>
              <a:gd name="connsiteX5" fmla="*/ 297640 w 484816"/>
              <a:gd name="connsiteY5" fmla="*/ 389694 h 1012590"/>
              <a:gd name="connsiteX6" fmla="*/ 331393 w 484816"/>
              <a:gd name="connsiteY6" fmla="*/ 294572 h 1012590"/>
              <a:gd name="connsiteX7" fmla="*/ 368215 w 484816"/>
              <a:gd name="connsiteY7" fmla="*/ 254682 h 1012590"/>
              <a:gd name="connsiteX8" fmla="*/ 484816 w 484816"/>
              <a:gd name="connsiteY8" fmla="*/ 174902 h 1012590"/>
              <a:gd name="connsiteX9" fmla="*/ 398899 w 484816"/>
              <a:gd name="connsiteY9" fmla="*/ 116601 h 1012590"/>
              <a:gd name="connsiteX10" fmla="*/ 337530 w 484816"/>
              <a:gd name="connsiteY10" fmla="*/ 0 h 1012590"/>
              <a:gd name="connsiteX11" fmla="*/ 184107 w 484816"/>
              <a:gd name="connsiteY11" fmla="*/ 6137 h 1012590"/>
              <a:gd name="connsiteX12" fmla="*/ 184107 w 484816"/>
              <a:gd name="connsiteY12" fmla="*/ 144217 h 1012590"/>
              <a:gd name="connsiteX13" fmla="*/ 141149 w 484816"/>
              <a:gd name="connsiteY13" fmla="*/ 279229 h 1012590"/>
              <a:gd name="connsiteX14" fmla="*/ 73643 w 484816"/>
              <a:gd name="connsiteY14" fmla="*/ 362078 h 1012590"/>
              <a:gd name="connsiteX15" fmla="*/ 0 w 484816"/>
              <a:gd name="connsiteY15" fmla="*/ 389694 h 1012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4816" h="1012590">
                <a:moveTo>
                  <a:pt x="0" y="389694"/>
                </a:moveTo>
                <a:lnTo>
                  <a:pt x="12274" y="576870"/>
                </a:lnTo>
                <a:lnTo>
                  <a:pt x="119670" y="1012590"/>
                </a:lnTo>
                <a:lnTo>
                  <a:pt x="447995" y="816209"/>
                </a:lnTo>
                <a:lnTo>
                  <a:pt x="331393" y="576870"/>
                </a:lnTo>
                <a:lnTo>
                  <a:pt x="297640" y="389694"/>
                </a:lnTo>
                <a:lnTo>
                  <a:pt x="331393" y="294572"/>
                </a:lnTo>
                <a:lnTo>
                  <a:pt x="368215" y="254682"/>
                </a:lnTo>
                <a:lnTo>
                  <a:pt x="484816" y="174902"/>
                </a:lnTo>
                <a:lnTo>
                  <a:pt x="398899" y="116601"/>
                </a:lnTo>
                <a:lnTo>
                  <a:pt x="337530" y="0"/>
                </a:lnTo>
                <a:lnTo>
                  <a:pt x="184107" y="6137"/>
                </a:lnTo>
                <a:lnTo>
                  <a:pt x="184107" y="144217"/>
                </a:lnTo>
                <a:lnTo>
                  <a:pt x="141149" y="279229"/>
                </a:lnTo>
                <a:lnTo>
                  <a:pt x="73643" y="362078"/>
                </a:lnTo>
                <a:lnTo>
                  <a:pt x="0" y="389694"/>
                </a:lnTo>
                <a:close/>
              </a:path>
            </a:pathLst>
          </a:custGeom>
          <a:solidFill>
            <a:srgbClr val="FFFF00">
              <a:alpha val="65000"/>
            </a:srgb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0" name="Freeform 79"/>
          <p:cNvSpPr/>
          <p:nvPr/>
        </p:nvSpPr>
        <p:spPr>
          <a:xfrm>
            <a:off x="5543550" y="1268819"/>
            <a:ext cx="2782317" cy="2987922"/>
          </a:xfrm>
          <a:custGeom>
            <a:avLst/>
            <a:gdLst>
              <a:gd name="connsiteX0" fmla="*/ 2518913 w 2769079"/>
              <a:gd name="connsiteY0" fmla="*/ 0 h 2812211"/>
              <a:gd name="connsiteX1" fmla="*/ 2769079 w 2769079"/>
              <a:gd name="connsiteY1" fmla="*/ 785003 h 2812211"/>
              <a:gd name="connsiteX2" fmla="*/ 2587925 w 2769079"/>
              <a:gd name="connsiteY2" fmla="*/ 2812211 h 2812211"/>
              <a:gd name="connsiteX3" fmla="*/ 17253 w 2769079"/>
              <a:gd name="connsiteY3" fmla="*/ 1777041 h 2812211"/>
              <a:gd name="connsiteX4" fmla="*/ 0 w 2769079"/>
              <a:gd name="connsiteY4" fmla="*/ 1725283 h 2812211"/>
              <a:gd name="connsiteX5" fmla="*/ 914400 w 2769079"/>
              <a:gd name="connsiteY5" fmla="*/ 267418 h 2812211"/>
              <a:gd name="connsiteX6" fmla="*/ 2518913 w 2769079"/>
              <a:gd name="connsiteY6" fmla="*/ 0 h 2812211"/>
              <a:gd name="connsiteX0" fmla="*/ 2518913 w 2769079"/>
              <a:gd name="connsiteY0" fmla="*/ 0 h 2812211"/>
              <a:gd name="connsiteX1" fmla="*/ 2769079 w 2769079"/>
              <a:gd name="connsiteY1" fmla="*/ 785003 h 2812211"/>
              <a:gd name="connsiteX2" fmla="*/ 2587925 w 2769079"/>
              <a:gd name="connsiteY2" fmla="*/ 2812211 h 2812211"/>
              <a:gd name="connsiteX3" fmla="*/ 17253 w 2769079"/>
              <a:gd name="connsiteY3" fmla="*/ 1777041 h 2812211"/>
              <a:gd name="connsiteX4" fmla="*/ 0 w 2769079"/>
              <a:gd name="connsiteY4" fmla="*/ 1725283 h 2812211"/>
              <a:gd name="connsiteX5" fmla="*/ 914400 w 2769079"/>
              <a:gd name="connsiteY5" fmla="*/ 267418 h 2812211"/>
              <a:gd name="connsiteX6" fmla="*/ 2518913 w 2769079"/>
              <a:gd name="connsiteY6" fmla="*/ 0 h 2812211"/>
              <a:gd name="connsiteX0" fmla="*/ 2518913 w 2769079"/>
              <a:gd name="connsiteY0" fmla="*/ 0 h 2748601"/>
              <a:gd name="connsiteX1" fmla="*/ 2769079 w 2769079"/>
              <a:gd name="connsiteY1" fmla="*/ 785003 h 2748601"/>
              <a:gd name="connsiteX2" fmla="*/ 2357338 w 2769079"/>
              <a:gd name="connsiteY2" fmla="*/ 2748601 h 2748601"/>
              <a:gd name="connsiteX3" fmla="*/ 17253 w 2769079"/>
              <a:gd name="connsiteY3" fmla="*/ 1777041 h 2748601"/>
              <a:gd name="connsiteX4" fmla="*/ 0 w 2769079"/>
              <a:gd name="connsiteY4" fmla="*/ 1725283 h 2748601"/>
              <a:gd name="connsiteX5" fmla="*/ 914400 w 2769079"/>
              <a:gd name="connsiteY5" fmla="*/ 267418 h 2748601"/>
              <a:gd name="connsiteX6" fmla="*/ 2518913 w 2769079"/>
              <a:gd name="connsiteY6" fmla="*/ 0 h 2748601"/>
              <a:gd name="connsiteX0" fmla="*/ 2518913 w 2769079"/>
              <a:gd name="connsiteY0" fmla="*/ 0 h 2772455"/>
              <a:gd name="connsiteX1" fmla="*/ 2769079 w 2769079"/>
              <a:gd name="connsiteY1" fmla="*/ 785003 h 2772455"/>
              <a:gd name="connsiteX2" fmla="*/ 2452754 w 2769079"/>
              <a:gd name="connsiteY2" fmla="*/ 2772455 h 2772455"/>
              <a:gd name="connsiteX3" fmla="*/ 17253 w 2769079"/>
              <a:gd name="connsiteY3" fmla="*/ 1777041 h 2772455"/>
              <a:gd name="connsiteX4" fmla="*/ 0 w 2769079"/>
              <a:gd name="connsiteY4" fmla="*/ 1725283 h 2772455"/>
              <a:gd name="connsiteX5" fmla="*/ 914400 w 2769079"/>
              <a:gd name="connsiteY5" fmla="*/ 267418 h 2772455"/>
              <a:gd name="connsiteX6" fmla="*/ 2518913 w 2769079"/>
              <a:gd name="connsiteY6" fmla="*/ 0 h 2772455"/>
              <a:gd name="connsiteX0" fmla="*/ 2518913 w 2769079"/>
              <a:gd name="connsiteY0" fmla="*/ 0 h 2764504"/>
              <a:gd name="connsiteX1" fmla="*/ 2769079 w 2769079"/>
              <a:gd name="connsiteY1" fmla="*/ 785003 h 2764504"/>
              <a:gd name="connsiteX2" fmla="*/ 2397095 w 2769079"/>
              <a:gd name="connsiteY2" fmla="*/ 2764504 h 2764504"/>
              <a:gd name="connsiteX3" fmla="*/ 17253 w 2769079"/>
              <a:gd name="connsiteY3" fmla="*/ 1777041 h 2764504"/>
              <a:gd name="connsiteX4" fmla="*/ 0 w 2769079"/>
              <a:gd name="connsiteY4" fmla="*/ 1725283 h 2764504"/>
              <a:gd name="connsiteX5" fmla="*/ 914400 w 2769079"/>
              <a:gd name="connsiteY5" fmla="*/ 267418 h 2764504"/>
              <a:gd name="connsiteX6" fmla="*/ 2518913 w 2769079"/>
              <a:gd name="connsiteY6" fmla="*/ 0 h 2764504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12685 w 2796334"/>
              <a:gd name="connsiteY2" fmla="*/ 2552617 h 2893767"/>
              <a:gd name="connsiteX3" fmla="*/ 2397095 w 2796334"/>
              <a:gd name="connsiteY3" fmla="*/ 2764504 h 2893767"/>
              <a:gd name="connsiteX4" fmla="*/ 17253 w 2796334"/>
              <a:gd name="connsiteY4" fmla="*/ 1777041 h 2893767"/>
              <a:gd name="connsiteX5" fmla="*/ 0 w 2796334"/>
              <a:gd name="connsiteY5" fmla="*/ 1725283 h 2893767"/>
              <a:gd name="connsiteX6" fmla="*/ 914400 w 2796334"/>
              <a:gd name="connsiteY6" fmla="*/ 267418 h 2893767"/>
              <a:gd name="connsiteX7" fmla="*/ 2518913 w 2796334"/>
              <a:gd name="connsiteY7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19216 w 2796334"/>
              <a:gd name="connsiteY2" fmla="*/ 2510163 h 2893767"/>
              <a:gd name="connsiteX3" fmla="*/ 2412685 w 2796334"/>
              <a:gd name="connsiteY3" fmla="*/ 2552617 h 2893767"/>
              <a:gd name="connsiteX4" fmla="*/ 2397095 w 2796334"/>
              <a:gd name="connsiteY4" fmla="*/ 2764504 h 2893767"/>
              <a:gd name="connsiteX5" fmla="*/ 17253 w 2796334"/>
              <a:gd name="connsiteY5" fmla="*/ 1777041 h 2893767"/>
              <a:gd name="connsiteX6" fmla="*/ 0 w 2796334"/>
              <a:gd name="connsiteY6" fmla="*/ 1725283 h 2893767"/>
              <a:gd name="connsiteX7" fmla="*/ 914400 w 2796334"/>
              <a:gd name="connsiteY7" fmla="*/ 267418 h 2893767"/>
              <a:gd name="connsiteX8" fmla="*/ 2518913 w 2796334"/>
              <a:gd name="connsiteY8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19216 w 2796334"/>
              <a:gd name="connsiteY2" fmla="*/ 2510163 h 2893767"/>
              <a:gd name="connsiteX3" fmla="*/ 2510656 w 2796334"/>
              <a:gd name="connsiteY3" fmla="*/ 2657120 h 2893767"/>
              <a:gd name="connsiteX4" fmla="*/ 2397095 w 2796334"/>
              <a:gd name="connsiteY4" fmla="*/ 2764504 h 2893767"/>
              <a:gd name="connsiteX5" fmla="*/ 17253 w 2796334"/>
              <a:gd name="connsiteY5" fmla="*/ 1777041 h 2893767"/>
              <a:gd name="connsiteX6" fmla="*/ 0 w 2796334"/>
              <a:gd name="connsiteY6" fmla="*/ 1725283 h 2893767"/>
              <a:gd name="connsiteX7" fmla="*/ 914400 w 2796334"/>
              <a:gd name="connsiteY7" fmla="*/ 267418 h 2893767"/>
              <a:gd name="connsiteX8" fmla="*/ 2518913 w 2796334"/>
              <a:gd name="connsiteY8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22482 w 2796334"/>
              <a:gd name="connsiteY2" fmla="*/ 2490568 h 2893767"/>
              <a:gd name="connsiteX3" fmla="*/ 2510656 w 2796334"/>
              <a:gd name="connsiteY3" fmla="*/ 2657120 h 2893767"/>
              <a:gd name="connsiteX4" fmla="*/ 2397095 w 2796334"/>
              <a:gd name="connsiteY4" fmla="*/ 2764504 h 2893767"/>
              <a:gd name="connsiteX5" fmla="*/ 17253 w 2796334"/>
              <a:gd name="connsiteY5" fmla="*/ 1777041 h 2893767"/>
              <a:gd name="connsiteX6" fmla="*/ 0 w 2796334"/>
              <a:gd name="connsiteY6" fmla="*/ 1725283 h 2893767"/>
              <a:gd name="connsiteX7" fmla="*/ 914400 w 2796334"/>
              <a:gd name="connsiteY7" fmla="*/ 267418 h 2893767"/>
              <a:gd name="connsiteX8" fmla="*/ 2518913 w 2796334"/>
              <a:gd name="connsiteY8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22482 w 2796334"/>
              <a:gd name="connsiteY2" fmla="*/ 2490568 h 2893767"/>
              <a:gd name="connsiteX3" fmla="*/ 2526985 w 2796334"/>
              <a:gd name="connsiteY3" fmla="*/ 2653855 h 2893767"/>
              <a:gd name="connsiteX4" fmla="*/ 2397095 w 2796334"/>
              <a:gd name="connsiteY4" fmla="*/ 2764504 h 2893767"/>
              <a:gd name="connsiteX5" fmla="*/ 17253 w 2796334"/>
              <a:gd name="connsiteY5" fmla="*/ 1777041 h 2893767"/>
              <a:gd name="connsiteX6" fmla="*/ 0 w 2796334"/>
              <a:gd name="connsiteY6" fmla="*/ 1725283 h 2893767"/>
              <a:gd name="connsiteX7" fmla="*/ 914400 w 2796334"/>
              <a:gd name="connsiteY7" fmla="*/ 267418 h 2893767"/>
              <a:gd name="connsiteX8" fmla="*/ 2518913 w 2796334"/>
              <a:gd name="connsiteY8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22482 w 2796334"/>
              <a:gd name="connsiteY2" fmla="*/ 2490568 h 2893767"/>
              <a:gd name="connsiteX3" fmla="*/ 2422481 w 2796334"/>
              <a:gd name="connsiteY3" fmla="*/ 2634260 h 2893767"/>
              <a:gd name="connsiteX4" fmla="*/ 2526985 w 2796334"/>
              <a:gd name="connsiteY4" fmla="*/ 2653855 h 2893767"/>
              <a:gd name="connsiteX5" fmla="*/ 2397095 w 2796334"/>
              <a:gd name="connsiteY5" fmla="*/ 2764504 h 2893767"/>
              <a:gd name="connsiteX6" fmla="*/ 17253 w 2796334"/>
              <a:gd name="connsiteY6" fmla="*/ 1777041 h 2893767"/>
              <a:gd name="connsiteX7" fmla="*/ 0 w 2796334"/>
              <a:gd name="connsiteY7" fmla="*/ 1725283 h 2893767"/>
              <a:gd name="connsiteX8" fmla="*/ 914400 w 2796334"/>
              <a:gd name="connsiteY8" fmla="*/ 267418 h 2893767"/>
              <a:gd name="connsiteX9" fmla="*/ 2518913 w 2796334"/>
              <a:gd name="connsiteY9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22482 w 2796334"/>
              <a:gd name="connsiteY2" fmla="*/ 2490568 h 2893767"/>
              <a:gd name="connsiteX3" fmla="*/ 2458404 w 2796334"/>
              <a:gd name="connsiteY3" fmla="*/ 2647323 h 2893767"/>
              <a:gd name="connsiteX4" fmla="*/ 2526985 w 2796334"/>
              <a:gd name="connsiteY4" fmla="*/ 2653855 h 2893767"/>
              <a:gd name="connsiteX5" fmla="*/ 2397095 w 2796334"/>
              <a:gd name="connsiteY5" fmla="*/ 2764504 h 2893767"/>
              <a:gd name="connsiteX6" fmla="*/ 17253 w 2796334"/>
              <a:gd name="connsiteY6" fmla="*/ 1777041 h 2893767"/>
              <a:gd name="connsiteX7" fmla="*/ 0 w 2796334"/>
              <a:gd name="connsiteY7" fmla="*/ 1725283 h 2893767"/>
              <a:gd name="connsiteX8" fmla="*/ 914400 w 2796334"/>
              <a:gd name="connsiteY8" fmla="*/ 267418 h 2893767"/>
              <a:gd name="connsiteX9" fmla="*/ 2518913 w 2796334"/>
              <a:gd name="connsiteY9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22482 w 2796334"/>
              <a:gd name="connsiteY2" fmla="*/ 2490568 h 2893767"/>
              <a:gd name="connsiteX3" fmla="*/ 2458404 w 2796334"/>
              <a:gd name="connsiteY3" fmla="*/ 2647323 h 2893767"/>
              <a:gd name="connsiteX4" fmla="*/ 2575970 w 2796334"/>
              <a:gd name="connsiteY4" fmla="*/ 2800812 h 2893767"/>
              <a:gd name="connsiteX5" fmla="*/ 2397095 w 2796334"/>
              <a:gd name="connsiteY5" fmla="*/ 2764504 h 2893767"/>
              <a:gd name="connsiteX6" fmla="*/ 17253 w 2796334"/>
              <a:gd name="connsiteY6" fmla="*/ 1777041 h 2893767"/>
              <a:gd name="connsiteX7" fmla="*/ 0 w 2796334"/>
              <a:gd name="connsiteY7" fmla="*/ 1725283 h 2893767"/>
              <a:gd name="connsiteX8" fmla="*/ 914400 w 2796334"/>
              <a:gd name="connsiteY8" fmla="*/ 267418 h 2893767"/>
              <a:gd name="connsiteX9" fmla="*/ 2518913 w 2796334"/>
              <a:gd name="connsiteY9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22482 w 2796334"/>
              <a:gd name="connsiteY2" fmla="*/ 2490568 h 2893767"/>
              <a:gd name="connsiteX3" fmla="*/ 2553110 w 2796334"/>
              <a:gd name="connsiteY3" fmla="*/ 2611401 h 2893767"/>
              <a:gd name="connsiteX4" fmla="*/ 2575970 w 2796334"/>
              <a:gd name="connsiteY4" fmla="*/ 2800812 h 2893767"/>
              <a:gd name="connsiteX5" fmla="*/ 2397095 w 2796334"/>
              <a:gd name="connsiteY5" fmla="*/ 2764504 h 2893767"/>
              <a:gd name="connsiteX6" fmla="*/ 17253 w 2796334"/>
              <a:gd name="connsiteY6" fmla="*/ 1777041 h 2893767"/>
              <a:gd name="connsiteX7" fmla="*/ 0 w 2796334"/>
              <a:gd name="connsiteY7" fmla="*/ 1725283 h 2893767"/>
              <a:gd name="connsiteX8" fmla="*/ 914400 w 2796334"/>
              <a:gd name="connsiteY8" fmla="*/ 267418 h 2893767"/>
              <a:gd name="connsiteX9" fmla="*/ 2518913 w 2796334"/>
              <a:gd name="connsiteY9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32279 w 2796334"/>
              <a:gd name="connsiteY2" fmla="*/ 2461177 h 2893767"/>
              <a:gd name="connsiteX3" fmla="*/ 2553110 w 2796334"/>
              <a:gd name="connsiteY3" fmla="*/ 2611401 h 2893767"/>
              <a:gd name="connsiteX4" fmla="*/ 2575970 w 2796334"/>
              <a:gd name="connsiteY4" fmla="*/ 2800812 h 2893767"/>
              <a:gd name="connsiteX5" fmla="*/ 2397095 w 2796334"/>
              <a:gd name="connsiteY5" fmla="*/ 2764504 h 2893767"/>
              <a:gd name="connsiteX6" fmla="*/ 17253 w 2796334"/>
              <a:gd name="connsiteY6" fmla="*/ 1777041 h 2893767"/>
              <a:gd name="connsiteX7" fmla="*/ 0 w 2796334"/>
              <a:gd name="connsiteY7" fmla="*/ 1725283 h 2893767"/>
              <a:gd name="connsiteX8" fmla="*/ 914400 w 2796334"/>
              <a:gd name="connsiteY8" fmla="*/ 267418 h 2893767"/>
              <a:gd name="connsiteX9" fmla="*/ 2518913 w 2796334"/>
              <a:gd name="connsiteY9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32279 w 2796334"/>
              <a:gd name="connsiteY2" fmla="*/ 2461177 h 2893767"/>
              <a:gd name="connsiteX3" fmla="*/ 2608627 w 2796334"/>
              <a:gd name="connsiteY3" fmla="*/ 2608136 h 2893767"/>
              <a:gd name="connsiteX4" fmla="*/ 2575970 w 2796334"/>
              <a:gd name="connsiteY4" fmla="*/ 2800812 h 2893767"/>
              <a:gd name="connsiteX5" fmla="*/ 2397095 w 2796334"/>
              <a:gd name="connsiteY5" fmla="*/ 2764504 h 2893767"/>
              <a:gd name="connsiteX6" fmla="*/ 17253 w 2796334"/>
              <a:gd name="connsiteY6" fmla="*/ 1777041 h 2893767"/>
              <a:gd name="connsiteX7" fmla="*/ 0 w 2796334"/>
              <a:gd name="connsiteY7" fmla="*/ 1725283 h 2893767"/>
              <a:gd name="connsiteX8" fmla="*/ 914400 w 2796334"/>
              <a:gd name="connsiteY8" fmla="*/ 267418 h 2893767"/>
              <a:gd name="connsiteX9" fmla="*/ 2518913 w 2796334"/>
              <a:gd name="connsiteY9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32279 w 2796334"/>
              <a:gd name="connsiteY2" fmla="*/ 2461177 h 2893767"/>
              <a:gd name="connsiteX3" fmla="*/ 2575970 w 2796334"/>
              <a:gd name="connsiteY3" fmla="*/ 2572213 h 2893767"/>
              <a:gd name="connsiteX4" fmla="*/ 2575970 w 2796334"/>
              <a:gd name="connsiteY4" fmla="*/ 2800812 h 2893767"/>
              <a:gd name="connsiteX5" fmla="*/ 2397095 w 2796334"/>
              <a:gd name="connsiteY5" fmla="*/ 2764504 h 2893767"/>
              <a:gd name="connsiteX6" fmla="*/ 17253 w 2796334"/>
              <a:gd name="connsiteY6" fmla="*/ 1777041 h 2893767"/>
              <a:gd name="connsiteX7" fmla="*/ 0 w 2796334"/>
              <a:gd name="connsiteY7" fmla="*/ 1725283 h 2893767"/>
              <a:gd name="connsiteX8" fmla="*/ 914400 w 2796334"/>
              <a:gd name="connsiteY8" fmla="*/ 267418 h 2893767"/>
              <a:gd name="connsiteX9" fmla="*/ 2518913 w 2796334"/>
              <a:gd name="connsiteY9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45342 w 2796334"/>
              <a:gd name="connsiteY2" fmla="*/ 2402394 h 2893767"/>
              <a:gd name="connsiteX3" fmla="*/ 2575970 w 2796334"/>
              <a:gd name="connsiteY3" fmla="*/ 2572213 h 2893767"/>
              <a:gd name="connsiteX4" fmla="*/ 2575970 w 2796334"/>
              <a:gd name="connsiteY4" fmla="*/ 2800812 h 2893767"/>
              <a:gd name="connsiteX5" fmla="*/ 2397095 w 2796334"/>
              <a:gd name="connsiteY5" fmla="*/ 2764504 h 2893767"/>
              <a:gd name="connsiteX6" fmla="*/ 17253 w 2796334"/>
              <a:gd name="connsiteY6" fmla="*/ 1777041 h 2893767"/>
              <a:gd name="connsiteX7" fmla="*/ 0 w 2796334"/>
              <a:gd name="connsiteY7" fmla="*/ 1725283 h 2893767"/>
              <a:gd name="connsiteX8" fmla="*/ 914400 w 2796334"/>
              <a:gd name="connsiteY8" fmla="*/ 267418 h 2893767"/>
              <a:gd name="connsiteX9" fmla="*/ 2518913 w 2796334"/>
              <a:gd name="connsiteY9" fmla="*/ 0 h 2893767"/>
              <a:gd name="connsiteX0" fmla="*/ 2518913 w 2796334"/>
              <a:gd name="connsiteY0" fmla="*/ 0 h 2893767"/>
              <a:gd name="connsiteX1" fmla="*/ 2769079 w 2796334"/>
              <a:gd name="connsiteY1" fmla="*/ 785003 h 2893767"/>
              <a:gd name="connsiteX2" fmla="*/ 2445342 w 2796334"/>
              <a:gd name="connsiteY2" fmla="*/ 2402394 h 2893767"/>
              <a:gd name="connsiteX3" fmla="*/ 2595565 w 2796334"/>
              <a:gd name="connsiteY3" fmla="*/ 2686513 h 2893767"/>
              <a:gd name="connsiteX4" fmla="*/ 2575970 w 2796334"/>
              <a:gd name="connsiteY4" fmla="*/ 2800812 h 2893767"/>
              <a:gd name="connsiteX5" fmla="*/ 2397095 w 2796334"/>
              <a:gd name="connsiteY5" fmla="*/ 2764504 h 2893767"/>
              <a:gd name="connsiteX6" fmla="*/ 17253 w 2796334"/>
              <a:gd name="connsiteY6" fmla="*/ 1777041 h 2893767"/>
              <a:gd name="connsiteX7" fmla="*/ 0 w 2796334"/>
              <a:gd name="connsiteY7" fmla="*/ 1725283 h 2893767"/>
              <a:gd name="connsiteX8" fmla="*/ 914400 w 2796334"/>
              <a:gd name="connsiteY8" fmla="*/ 267418 h 2893767"/>
              <a:gd name="connsiteX9" fmla="*/ 2518913 w 2796334"/>
              <a:gd name="connsiteY9" fmla="*/ 0 h 2893767"/>
              <a:gd name="connsiteX0" fmla="*/ 2542784 w 2796334"/>
              <a:gd name="connsiteY0" fmla="*/ 0 h 2982676"/>
              <a:gd name="connsiteX1" fmla="*/ 2769079 w 2796334"/>
              <a:gd name="connsiteY1" fmla="*/ 873912 h 2982676"/>
              <a:gd name="connsiteX2" fmla="*/ 2445342 w 2796334"/>
              <a:gd name="connsiteY2" fmla="*/ 2491303 h 2982676"/>
              <a:gd name="connsiteX3" fmla="*/ 2595565 w 2796334"/>
              <a:gd name="connsiteY3" fmla="*/ 2775422 h 2982676"/>
              <a:gd name="connsiteX4" fmla="*/ 2575970 w 2796334"/>
              <a:gd name="connsiteY4" fmla="*/ 2889721 h 2982676"/>
              <a:gd name="connsiteX5" fmla="*/ 2397095 w 2796334"/>
              <a:gd name="connsiteY5" fmla="*/ 2853413 h 2982676"/>
              <a:gd name="connsiteX6" fmla="*/ 17253 w 2796334"/>
              <a:gd name="connsiteY6" fmla="*/ 1865950 h 2982676"/>
              <a:gd name="connsiteX7" fmla="*/ 0 w 2796334"/>
              <a:gd name="connsiteY7" fmla="*/ 1814192 h 2982676"/>
              <a:gd name="connsiteX8" fmla="*/ 914400 w 2796334"/>
              <a:gd name="connsiteY8" fmla="*/ 356327 h 2982676"/>
              <a:gd name="connsiteX9" fmla="*/ 2542784 w 2796334"/>
              <a:gd name="connsiteY9" fmla="*/ 0 h 2982676"/>
              <a:gd name="connsiteX0" fmla="*/ 2542784 w 2796334"/>
              <a:gd name="connsiteY0" fmla="*/ 0 h 2982676"/>
              <a:gd name="connsiteX1" fmla="*/ 2769079 w 2796334"/>
              <a:gd name="connsiteY1" fmla="*/ 873912 h 2982676"/>
              <a:gd name="connsiteX2" fmla="*/ 2445342 w 2796334"/>
              <a:gd name="connsiteY2" fmla="*/ 2491303 h 2982676"/>
              <a:gd name="connsiteX3" fmla="*/ 2595565 w 2796334"/>
              <a:gd name="connsiteY3" fmla="*/ 2775422 h 2982676"/>
              <a:gd name="connsiteX4" fmla="*/ 2575970 w 2796334"/>
              <a:gd name="connsiteY4" fmla="*/ 2889721 h 2982676"/>
              <a:gd name="connsiteX5" fmla="*/ 2397095 w 2796334"/>
              <a:gd name="connsiteY5" fmla="*/ 2853413 h 2982676"/>
              <a:gd name="connsiteX6" fmla="*/ 17253 w 2796334"/>
              <a:gd name="connsiteY6" fmla="*/ 1865950 h 2982676"/>
              <a:gd name="connsiteX7" fmla="*/ 0 w 2796334"/>
              <a:gd name="connsiteY7" fmla="*/ 1814192 h 2982676"/>
              <a:gd name="connsiteX8" fmla="*/ 974076 w 2796334"/>
              <a:gd name="connsiteY8" fmla="*/ 220001 h 2982676"/>
              <a:gd name="connsiteX9" fmla="*/ 2542784 w 2796334"/>
              <a:gd name="connsiteY9" fmla="*/ 0 h 298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796334" h="2982676">
                <a:moveTo>
                  <a:pt x="2542784" y="0"/>
                </a:moveTo>
                <a:lnTo>
                  <a:pt x="2769079" y="873912"/>
                </a:lnTo>
                <a:cubicBezTo>
                  <a:pt x="2752463" y="1292273"/>
                  <a:pt x="2485691" y="2179828"/>
                  <a:pt x="2445342" y="2491303"/>
                </a:cubicBezTo>
                <a:cubicBezTo>
                  <a:pt x="2387576" y="2799513"/>
                  <a:pt x="2573794" y="2709019"/>
                  <a:pt x="2595565" y="2775422"/>
                </a:cubicBezTo>
                <a:cubicBezTo>
                  <a:pt x="2617336" y="2841825"/>
                  <a:pt x="2609048" y="2876723"/>
                  <a:pt x="2575970" y="2889721"/>
                </a:cubicBezTo>
                <a:cubicBezTo>
                  <a:pt x="2542892" y="2902719"/>
                  <a:pt x="2796334" y="2982676"/>
                  <a:pt x="2397095" y="2853413"/>
                </a:cubicBezTo>
                <a:lnTo>
                  <a:pt x="17253" y="1865950"/>
                </a:lnTo>
                <a:lnTo>
                  <a:pt x="0" y="1814192"/>
                </a:lnTo>
                <a:lnTo>
                  <a:pt x="974076" y="220001"/>
                </a:lnTo>
                <a:lnTo>
                  <a:pt x="2542784" y="0"/>
                </a:lnTo>
                <a:close/>
              </a:path>
            </a:pathLst>
          </a:custGeom>
          <a:noFill/>
          <a:ln w="31750">
            <a:solidFill>
              <a:schemeClr val="tx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Freeform 82"/>
          <p:cNvSpPr/>
          <p:nvPr/>
        </p:nvSpPr>
        <p:spPr>
          <a:xfrm>
            <a:off x="1657350" y="2851150"/>
            <a:ext cx="2400300" cy="1422400"/>
          </a:xfrm>
          <a:custGeom>
            <a:avLst/>
            <a:gdLst>
              <a:gd name="connsiteX0" fmla="*/ 463550 w 2400300"/>
              <a:gd name="connsiteY0" fmla="*/ 1047750 h 1422400"/>
              <a:gd name="connsiteX1" fmla="*/ 501650 w 2400300"/>
              <a:gd name="connsiteY1" fmla="*/ 1282700 h 1422400"/>
              <a:gd name="connsiteX2" fmla="*/ 1790700 w 2400300"/>
              <a:gd name="connsiteY2" fmla="*/ 1066800 h 1422400"/>
              <a:gd name="connsiteX3" fmla="*/ 1860550 w 2400300"/>
              <a:gd name="connsiteY3" fmla="*/ 1422400 h 1422400"/>
              <a:gd name="connsiteX4" fmla="*/ 1955800 w 2400300"/>
              <a:gd name="connsiteY4" fmla="*/ 1409700 h 1422400"/>
              <a:gd name="connsiteX5" fmla="*/ 1892300 w 2400300"/>
              <a:gd name="connsiteY5" fmla="*/ 1041400 h 1422400"/>
              <a:gd name="connsiteX6" fmla="*/ 2254250 w 2400300"/>
              <a:gd name="connsiteY6" fmla="*/ 996950 h 1422400"/>
              <a:gd name="connsiteX7" fmla="*/ 2254250 w 2400300"/>
              <a:gd name="connsiteY7" fmla="*/ 781050 h 1422400"/>
              <a:gd name="connsiteX8" fmla="*/ 2343150 w 2400300"/>
              <a:gd name="connsiteY8" fmla="*/ 730250 h 1422400"/>
              <a:gd name="connsiteX9" fmla="*/ 2400300 w 2400300"/>
              <a:gd name="connsiteY9" fmla="*/ 628650 h 1422400"/>
              <a:gd name="connsiteX10" fmla="*/ 2368550 w 2400300"/>
              <a:gd name="connsiteY10" fmla="*/ 527050 h 1422400"/>
              <a:gd name="connsiteX11" fmla="*/ 2286000 w 2400300"/>
              <a:gd name="connsiteY11" fmla="*/ 514350 h 1422400"/>
              <a:gd name="connsiteX12" fmla="*/ 2260600 w 2400300"/>
              <a:gd name="connsiteY12" fmla="*/ 203200 h 1422400"/>
              <a:gd name="connsiteX13" fmla="*/ 2254250 w 2400300"/>
              <a:gd name="connsiteY13" fmla="*/ 158750 h 1422400"/>
              <a:gd name="connsiteX14" fmla="*/ 1727200 w 2400300"/>
              <a:gd name="connsiteY14" fmla="*/ 120650 h 1422400"/>
              <a:gd name="connsiteX15" fmla="*/ 1485900 w 2400300"/>
              <a:gd name="connsiteY15" fmla="*/ 82550 h 1422400"/>
              <a:gd name="connsiteX16" fmla="*/ 958850 w 2400300"/>
              <a:gd name="connsiteY16" fmla="*/ 38100 h 1422400"/>
              <a:gd name="connsiteX17" fmla="*/ 838200 w 2400300"/>
              <a:gd name="connsiteY17" fmla="*/ 44450 h 1422400"/>
              <a:gd name="connsiteX18" fmla="*/ 666750 w 2400300"/>
              <a:gd name="connsiteY18" fmla="*/ 19050 h 1422400"/>
              <a:gd name="connsiteX19" fmla="*/ 419100 w 2400300"/>
              <a:gd name="connsiteY19" fmla="*/ 0 h 1422400"/>
              <a:gd name="connsiteX20" fmla="*/ 0 w 2400300"/>
              <a:gd name="connsiteY20" fmla="*/ 177800 h 1422400"/>
              <a:gd name="connsiteX21" fmla="*/ 234950 w 2400300"/>
              <a:gd name="connsiteY21" fmla="*/ 603250 h 1422400"/>
              <a:gd name="connsiteX22" fmla="*/ 419100 w 2400300"/>
              <a:gd name="connsiteY22" fmla="*/ 565150 h 1422400"/>
              <a:gd name="connsiteX23" fmla="*/ 584200 w 2400300"/>
              <a:gd name="connsiteY23" fmla="*/ 558800 h 1422400"/>
              <a:gd name="connsiteX24" fmla="*/ 666750 w 2400300"/>
              <a:gd name="connsiteY24" fmla="*/ 990600 h 1422400"/>
              <a:gd name="connsiteX25" fmla="*/ 463550 w 2400300"/>
              <a:gd name="connsiteY25" fmla="*/ 1047750 h 14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400300" h="1422400">
                <a:moveTo>
                  <a:pt x="463550" y="1047750"/>
                </a:moveTo>
                <a:lnTo>
                  <a:pt x="501650" y="1282700"/>
                </a:lnTo>
                <a:lnTo>
                  <a:pt x="1790700" y="1066800"/>
                </a:lnTo>
                <a:lnTo>
                  <a:pt x="1860550" y="1422400"/>
                </a:lnTo>
                <a:lnTo>
                  <a:pt x="1955800" y="1409700"/>
                </a:lnTo>
                <a:lnTo>
                  <a:pt x="1892300" y="1041400"/>
                </a:lnTo>
                <a:lnTo>
                  <a:pt x="2254250" y="996950"/>
                </a:lnTo>
                <a:lnTo>
                  <a:pt x="2254250" y="781050"/>
                </a:lnTo>
                <a:lnTo>
                  <a:pt x="2343150" y="730250"/>
                </a:lnTo>
                <a:lnTo>
                  <a:pt x="2400300" y="628650"/>
                </a:lnTo>
                <a:lnTo>
                  <a:pt x="2368550" y="527050"/>
                </a:lnTo>
                <a:lnTo>
                  <a:pt x="2286000" y="514350"/>
                </a:lnTo>
                <a:lnTo>
                  <a:pt x="2260600" y="203200"/>
                </a:lnTo>
                <a:lnTo>
                  <a:pt x="2254250" y="158750"/>
                </a:lnTo>
                <a:lnTo>
                  <a:pt x="1727200" y="120650"/>
                </a:lnTo>
                <a:lnTo>
                  <a:pt x="1485900" y="82550"/>
                </a:lnTo>
                <a:lnTo>
                  <a:pt x="958850" y="38100"/>
                </a:lnTo>
                <a:lnTo>
                  <a:pt x="838200" y="44450"/>
                </a:lnTo>
                <a:lnTo>
                  <a:pt x="666750" y="19050"/>
                </a:lnTo>
                <a:lnTo>
                  <a:pt x="419100" y="0"/>
                </a:lnTo>
                <a:lnTo>
                  <a:pt x="0" y="177800"/>
                </a:lnTo>
                <a:lnTo>
                  <a:pt x="234950" y="603250"/>
                </a:lnTo>
                <a:lnTo>
                  <a:pt x="419100" y="565150"/>
                </a:lnTo>
                <a:lnTo>
                  <a:pt x="584200" y="558800"/>
                </a:lnTo>
                <a:lnTo>
                  <a:pt x="666750" y="990600"/>
                </a:lnTo>
                <a:lnTo>
                  <a:pt x="463550" y="1047750"/>
                </a:lnTo>
                <a:close/>
              </a:path>
            </a:pathLst>
          </a:custGeom>
          <a:noFill/>
          <a:ln w="31750">
            <a:solidFill>
              <a:srgbClr val="7030A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Freeform 90"/>
          <p:cNvSpPr/>
          <p:nvPr/>
        </p:nvSpPr>
        <p:spPr>
          <a:xfrm>
            <a:off x="6026150" y="2006600"/>
            <a:ext cx="673100" cy="641350"/>
          </a:xfrm>
          <a:custGeom>
            <a:avLst/>
            <a:gdLst>
              <a:gd name="connsiteX0" fmla="*/ 673100 w 673100"/>
              <a:gd name="connsiteY0" fmla="*/ 298450 h 641350"/>
              <a:gd name="connsiteX1" fmla="*/ 457200 w 673100"/>
              <a:gd name="connsiteY1" fmla="*/ 641350 h 641350"/>
              <a:gd name="connsiteX2" fmla="*/ 0 w 673100"/>
              <a:gd name="connsiteY2" fmla="*/ 342900 h 641350"/>
              <a:gd name="connsiteX3" fmla="*/ 215900 w 673100"/>
              <a:gd name="connsiteY3" fmla="*/ 0 h 641350"/>
              <a:gd name="connsiteX4" fmla="*/ 673100 w 673100"/>
              <a:gd name="connsiteY4" fmla="*/ 298450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3100" h="641350">
                <a:moveTo>
                  <a:pt x="673100" y="298450"/>
                </a:moveTo>
                <a:lnTo>
                  <a:pt x="457200" y="641350"/>
                </a:lnTo>
                <a:lnTo>
                  <a:pt x="0" y="342900"/>
                </a:lnTo>
                <a:lnTo>
                  <a:pt x="215900" y="0"/>
                </a:lnTo>
                <a:lnTo>
                  <a:pt x="673100" y="29845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Freeform 91"/>
          <p:cNvSpPr/>
          <p:nvPr/>
        </p:nvSpPr>
        <p:spPr>
          <a:xfrm>
            <a:off x="6508750" y="2317750"/>
            <a:ext cx="412750" cy="508000"/>
          </a:xfrm>
          <a:custGeom>
            <a:avLst/>
            <a:gdLst>
              <a:gd name="connsiteX0" fmla="*/ 247650 w 412750"/>
              <a:gd name="connsiteY0" fmla="*/ 508000 h 508000"/>
              <a:gd name="connsiteX1" fmla="*/ 412750 w 412750"/>
              <a:gd name="connsiteY1" fmla="*/ 120650 h 508000"/>
              <a:gd name="connsiteX2" fmla="*/ 209550 w 412750"/>
              <a:gd name="connsiteY2" fmla="*/ 0 h 508000"/>
              <a:gd name="connsiteX3" fmla="*/ 0 w 412750"/>
              <a:gd name="connsiteY3" fmla="*/ 342900 h 508000"/>
              <a:gd name="connsiteX4" fmla="*/ 247650 w 412750"/>
              <a:gd name="connsiteY4" fmla="*/ 50800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750" h="508000">
                <a:moveTo>
                  <a:pt x="247650" y="508000"/>
                </a:moveTo>
                <a:lnTo>
                  <a:pt x="412750" y="120650"/>
                </a:lnTo>
                <a:lnTo>
                  <a:pt x="209550" y="0"/>
                </a:lnTo>
                <a:lnTo>
                  <a:pt x="0" y="342900"/>
                </a:lnTo>
                <a:lnTo>
                  <a:pt x="247650" y="50800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3" name="Freeform 92"/>
          <p:cNvSpPr/>
          <p:nvPr/>
        </p:nvSpPr>
        <p:spPr>
          <a:xfrm>
            <a:off x="6604000" y="2057400"/>
            <a:ext cx="463550" cy="292100"/>
          </a:xfrm>
          <a:custGeom>
            <a:avLst/>
            <a:gdLst>
              <a:gd name="connsiteX0" fmla="*/ 0 w 463550"/>
              <a:gd name="connsiteY0" fmla="*/ 63500 h 292100"/>
              <a:gd name="connsiteX1" fmla="*/ 463550 w 463550"/>
              <a:gd name="connsiteY1" fmla="*/ 0 h 292100"/>
              <a:gd name="connsiteX2" fmla="*/ 355600 w 463550"/>
              <a:gd name="connsiteY2" fmla="*/ 292100 h 292100"/>
              <a:gd name="connsiteX3" fmla="*/ 0 w 463550"/>
              <a:gd name="connsiteY3" fmla="*/ 63500 h 29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550" h="292100">
                <a:moveTo>
                  <a:pt x="0" y="63500"/>
                </a:moveTo>
                <a:lnTo>
                  <a:pt x="463550" y="0"/>
                </a:lnTo>
                <a:lnTo>
                  <a:pt x="355600" y="292100"/>
                </a:lnTo>
                <a:lnTo>
                  <a:pt x="0" y="6350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Freeform 93"/>
          <p:cNvSpPr/>
          <p:nvPr/>
        </p:nvSpPr>
        <p:spPr>
          <a:xfrm>
            <a:off x="6413500" y="1752600"/>
            <a:ext cx="330200" cy="311150"/>
          </a:xfrm>
          <a:custGeom>
            <a:avLst/>
            <a:gdLst>
              <a:gd name="connsiteX0" fmla="*/ 285750 w 330200"/>
              <a:gd name="connsiteY0" fmla="*/ 0 h 311150"/>
              <a:gd name="connsiteX1" fmla="*/ 330200 w 330200"/>
              <a:gd name="connsiteY1" fmla="*/ 298450 h 311150"/>
              <a:gd name="connsiteX2" fmla="*/ 215900 w 330200"/>
              <a:gd name="connsiteY2" fmla="*/ 311150 h 311150"/>
              <a:gd name="connsiteX3" fmla="*/ 0 w 330200"/>
              <a:gd name="connsiteY3" fmla="*/ 196850 h 311150"/>
              <a:gd name="connsiteX4" fmla="*/ 95250 w 330200"/>
              <a:gd name="connsiteY4" fmla="*/ 25400 h 311150"/>
              <a:gd name="connsiteX5" fmla="*/ 285750 w 330200"/>
              <a:gd name="connsiteY5" fmla="*/ 0 h 31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0200" h="311150">
                <a:moveTo>
                  <a:pt x="285750" y="0"/>
                </a:moveTo>
                <a:lnTo>
                  <a:pt x="330200" y="298450"/>
                </a:lnTo>
                <a:lnTo>
                  <a:pt x="215900" y="311150"/>
                </a:lnTo>
                <a:lnTo>
                  <a:pt x="0" y="196850"/>
                </a:lnTo>
                <a:lnTo>
                  <a:pt x="95250" y="25400"/>
                </a:lnTo>
                <a:lnTo>
                  <a:pt x="285750" y="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Freeform 96"/>
          <p:cNvSpPr/>
          <p:nvPr/>
        </p:nvSpPr>
        <p:spPr>
          <a:xfrm>
            <a:off x="7461249" y="2520950"/>
            <a:ext cx="439167" cy="635000"/>
          </a:xfrm>
          <a:custGeom>
            <a:avLst/>
            <a:gdLst>
              <a:gd name="connsiteX0" fmla="*/ 393700 w 444500"/>
              <a:gd name="connsiteY0" fmla="*/ 95250 h 635000"/>
              <a:gd name="connsiteX1" fmla="*/ 57150 w 444500"/>
              <a:gd name="connsiteY1" fmla="*/ 0 h 635000"/>
              <a:gd name="connsiteX2" fmla="*/ 0 w 444500"/>
              <a:gd name="connsiteY2" fmla="*/ 215900 h 635000"/>
              <a:gd name="connsiteX3" fmla="*/ 107950 w 444500"/>
              <a:gd name="connsiteY3" fmla="*/ 247650 h 635000"/>
              <a:gd name="connsiteX4" fmla="*/ 25400 w 444500"/>
              <a:gd name="connsiteY4" fmla="*/ 546100 h 635000"/>
              <a:gd name="connsiteX5" fmla="*/ 374650 w 444500"/>
              <a:gd name="connsiteY5" fmla="*/ 635000 h 635000"/>
              <a:gd name="connsiteX6" fmla="*/ 419100 w 444500"/>
              <a:gd name="connsiteY6" fmla="*/ 412750 h 635000"/>
              <a:gd name="connsiteX7" fmla="*/ 381000 w 444500"/>
              <a:gd name="connsiteY7" fmla="*/ 400050 h 635000"/>
              <a:gd name="connsiteX8" fmla="*/ 400050 w 444500"/>
              <a:gd name="connsiteY8" fmla="*/ 317500 h 635000"/>
              <a:gd name="connsiteX9" fmla="*/ 444500 w 444500"/>
              <a:gd name="connsiteY9" fmla="*/ 323850 h 635000"/>
              <a:gd name="connsiteX10" fmla="*/ 444500 w 444500"/>
              <a:gd name="connsiteY10" fmla="*/ 298450 h 635000"/>
              <a:gd name="connsiteX11" fmla="*/ 342900 w 444500"/>
              <a:gd name="connsiteY11" fmla="*/ 266700 h 635000"/>
              <a:gd name="connsiteX12" fmla="*/ 393700 w 444500"/>
              <a:gd name="connsiteY12" fmla="*/ 95250 h 63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4500" h="635000">
                <a:moveTo>
                  <a:pt x="393700" y="95250"/>
                </a:moveTo>
                <a:lnTo>
                  <a:pt x="57150" y="0"/>
                </a:lnTo>
                <a:lnTo>
                  <a:pt x="0" y="215900"/>
                </a:lnTo>
                <a:lnTo>
                  <a:pt x="107950" y="247650"/>
                </a:lnTo>
                <a:lnTo>
                  <a:pt x="25400" y="546100"/>
                </a:lnTo>
                <a:lnTo>
                  <a:pt x="374650" y="635000"/>
                </a:lnTo>
                <a:lnTo>
                  <a:pt x="419100" y="412750"/>
                </a:lnTo>
                <a:lnTo>
                  <a:pt x="381000" y="400050"/>
                </a:lnTo>
                <a:lnTo>
                  <a:pt x="400050" y="317500"/>
                </a:lnTo>
                <a:lnTo>
                  <a:pt x="444500" y="323850"/>
                </a:lnTo>
                <a:lnTo>
                  <a:pt x="444500" y="298450"/>
                </a:lnTo>
                <a:lnTo>
                  <a:pt x="342900" y="266700"/>
                </a:lnTo>
                <a:lnTo>
                  <a:pt x="393700" y="95250"/>
                </a:lnTo>
                <a:close/>
              </a:path>
            </a:pathLst>
          </a:custGeom>
          <a:solidFill>
            <a:srgbClr val="9900CC">
              <a:alpha val="60000"/>
            </a:srgbClr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Freeform 97"/>
          <p:cNvSpPr/>
          <p:nvPr/>
        </p:nvSpPr>
        <p:spPr>
          <a:xfrm>
            <a:off x="7159752" y="2697480"/>
            <a:ext cx="377698" cy="350520"/>
          </a:xfrm>
          <a:custGeom>
            <a:avLst/>
            <a:gdLst>
              <a:gd name="connsiteX0" fmla="*/ 336550 w 406400"/>
              <a:gd name="connsiteY0" fmla="*/ 361950 h 361950"/>
              <a:gd name="connsiteX1" fmla="*/ 406400 w 406400"/>
              <a:gd name="connsiteY1" fmla="*/ 95250 h 361950"/>
              <a:gd name="connsiteX2" fmla="*/ 69850 w 406400"/>
              <a:gd name="connsiteY2" fmla="*/ 0 h 361950"/>
              <a:gd name="connsiteX3" fmla="*/ 0 w 406400"/>
              <a:gd name="connsiteY3" fmla="*/ 273050 h 361950"/>
              <a:gd name="connsiteX4" fmla="*/ 336550 w 406400"/>
              <a:gd name="connsiteY4" fmla="*/ 361950 h 361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400" h="361950">
                <a:moveTo>
                  <a:pt x="336550" y="361950"/>
                </a:moveTo>
                <a:lnTo>
                  <a:pt x="406400" y="95250"/>
                </a:lnTo>
                <a:lnTo>
                  <a:pt x="69850" y="0"/>
                </a:lnTo>
                <a:lnTo>
                  <a:pt x="0" y="273050"/>
                </a:lnTo>
                <a:lnTo>
                  <a:pt x="336550" y="36195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0" name="Freeform 99"/>
          <p:cNvSpPr/>
          <p:nvPr/>
        </p:nvSpPr>
        <p:spPr>
          <a:xfrm>
            <a:off x="7757232" y="3761608"/>
            <a:ext cx="359693" cy="394362"/>
          </a:xfrm>
          <a:custGeom>
            <a:avLst/>
            <a:gdLst>
              <a:gd name="connsiteX0" fmla="*/ 355359 w 359693"/>
              <a:gd name="connsiteY0" fmla="*/ 303355 h 394362"/>
              <a:gd name="connsiteX1" fmla="*/ 359693 w 359693"/>
              <a:gd name="connsiteY1" fmla="*/ 394362 h 394362"/>
              <a:gd name="connsiteX2" fmla="*/ 0 w 359693"/>
              <a:gd name="connsiteY2" fmla="*/ 251351 h 394362"/>
              <a:gd name="connsiteX3" fmla="*/ 60671 w 359693"/>
              <a:gd name="connsiteY3" fmla="*/ 0 h 394362"/>
              <a:gd name="connsiteX4" fmla="*/ 138677 w 359693"/>
              <a:gd name="connsiteY4" fmla="*/ 34669 h 394362"/>
              <a:gd name="connsiteX5" fmla="*/ 173346 w 359693"/>
              <a:gd name="connsiteY5" fmla="*/ 169012 h 394362"/>
              <a:gd name="connsiteX6" fmla="*/ 203682 w 359693"/>
              <a:gd name="connsiteY6" fmla="*/ 216682 h 394362"/>
              <a:gd name="connsiteX7" fmla="*/ 355359 w 359693"/>
              <a:gd name="connsiteY7" fmla="*/ 303355 h 394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693" h="394362">
                <a:moveTo>
                  <a:pt x="355359" y="303355"/>
                </a:moveTo>
                <a:lnTo>
                  <a:pt x="359693" y="394362"/>
                </a:lnTo>
                <a:lnTo>
                  <a:pt x="0" y="251351"/>
                </a:lnTo>
                <a:lnTo>
                  <a:pt x="60671" y="0"/>
                </a:lnTo>
                <a:lnTo>
                  <a:pt x="138677" y="34669"/>
                </a:lnTo>
                <a:lnTo>
                  <a:pt x="173346" y="169012"/>
                </a:lnTo>
                <a:lnTo>
                  <a:pt x="203682" y="216682"/>
                </a:lnTo>
                <a:lnTo>
                  <a:pt x="355359" y="303355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1" name="Freeform 100"/>
          <p:cNvSpPr/>
          <p:nvPr/>
        </p:nvSpPr>
        <p:spPr>
          <a:xfrm>
            <a:off x="6281928" y="1604772"/>
            <a:ext cx="406908" cy="310896"/>
          </a:xfrm>
          <a:custGeom>
            <a:avLst/>
            <a:gdLst>
              <a:gd name="connsiteX0" fmla="*/ 388620 w 388620"/>
              <a:gd name="connsiteY0" fmla="*/ 82296 h 301752"/>
              <a:gd name="connsiteX1" fmla="*/ 379476 w 388620"/>
              <a:gd name="connsiteY1" fmla="*/ 0 h 301752"/>
              <a:gd name="connsiteX2" fmla="*/ 141732 w 388620"/>
              <a:gd name="connsiteY2" fmla="*/ 36576 h 301752"/>
              <a:gd name="connsiteX3" fmla="*/ 0 w 388620"/>
              <a:gd name="connsiteY3" fmla="*/ 265176 h 301752"/>
              <a:gd name="connsiteX4" fmla="*/ 64008 w 388620"/>
              <a:gd name="connsiteY4" fmla="*/ 301752 h 301752"/>
              <a:gd name="connsiteX5" fmla="*/ 173736 w 388620"/>
              <a:gd name="connsiteY5" fmla="*/ 118872 h 301752"/>
              <a:gd name="connsiteX6" fmla="*/ 388620 w 388620"/>
              <a:gd name="connsiteY6" fmla="*/ 82296 h 301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8620" h="301752">
                <a:moveTo>
                  <a:pt x="388620" y="82296"/>
                </a:moveTo>
                <a:lnTo>
                  <a:pt x="379476" y="0"/>
                </a:lnTo>
                <a:lnTo>
                  <a:pt x="141732" y="36576"/>
                </a:lnTo>
                <a:lnTo>
                  <a:pt x="0" y="265176"/>
                </a:lnTo>
                <a:lnTo>
                  <a:pt x="64008" y="301752"/>
                </a:lnTo>
                <a:lnTo>
                  <a:pt x="173736" y="118872"/>
                </a:lnTo>
                <a:lnTo>
                  <a:pt x="388620" y="82296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3" name="Freeform 102"/>
          <p:cNvSpPr/>
          <p:nvPr/>
        </p:nvSpPr>
        <p:spPr>
          <a:xfrm>
            <a:off x="3615267" y="4239010"/>
            <a:ext cx="423333" cy="527723"/>
          </a:xfrm>
          <a:custGeom>
            <a:avLst/>
            <a:gdLst>
              <a:gd name="connsiteX0" fmla="*/ 84666 w 423333"/>
              <a:gd name="connsiteY0" fmla="*/ 516466 h 516466"/>
              <a:gd name="connsiteX1" fmla="*/ 423333 w 423333"/>
              <a:gd name="connsiteY1" fmla="*/ 465666 h 516466"/>
              <a:gd name="connsiteX2" fmla="*/ 330200 w 423333"/>
              <a:gd name="connsiteY2" fmla="*/ 0 h 516466"/>
              <a:gd name="connsiteX3" fmla="*/ 0 w 423333"/>
              <a:gd name="connsiteY3" fmla="*/ 59266 h 516466"/>
              <a:gd name="connsiteX4" fmla="*/ 84666 w 423333"/>
              <a:gd name="connsiteY4" fmla="*/ 516466 h 51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3333" h="516466">
                <a:moveTo>
                  <a:pt x="84666" y="516466"/>
                </a:moveTo>
                <a:lnTo>
                  <a:pt x="423333" y="465666"/>
                </a:lnTo>
                <a:lnTo>
                  <a:pt x="330200" y="0"/>
                </a:lnTo>
                <a:lnTo>
                  <a:pt x="0" y="59266"/>
                </a:lnTo>
                <a:lnTo>
                  <a:pt x="84666" y="516466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 w="127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8" name="Freeform 107"/>
          <p:cNvSpPr/>
          <p:nvPr/>
        </p:nvSpPr>
        <p:spPr>
          <a:xfrm>
            <a:off x="1221474" y="5190410"/>
            <a:ext cx="607325" cy="280134"/>
          </a:xfrm>
          <a:custGeom>
            <a:avLst/>
            <a:gdLst>
              <a:gd name="connsiteX0" fmla="*/ 0 w 573206"/>
              <a:gd name="connsiteY0" fmla="*/ 109182 h 313899"/>
              <a:gd name="connsiteX1" fmla="*/ 0 w 573206"/>
              <a:gd name="connsiteY1" fmla="*/ 109182 h 313899"/>
              <a:gd name="connsiteX2" fmla="*/ 34119 w 573206"/>
              <a:gd name="connsiteY2" fmla="*/ 313899 h 313899"/>
              <a:gd name="connsiteX3" fmla="*/ 573206 w 573206"/>
              <a:gd name="connsiteY3" fmla="*/ 211540 h 313899"/>
              <a:gd name="connsiteX4" fmla="*/ 525438 w 573206"/>
              <a:gd name="connsiteY4" fmla="*/ 0 h 313899"/>
              <a:gd name="connsiteX5" fmla="*/ 0 w 573206"/>
              <a:gd name="connsiteY5" fmla="*/ 109182 h 31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3206" h="313899">
                <a:moveTo>
                  <a:pt x="0" y="109182"/>
                </a:moveTo>
                <a:lnTo>
                  <a:pt x="0" y="109182"/>
                </a:lnTo>
                <a:lnTo>
                  <a:pt x="34119" y="313899"/>
                </a:lnTo>
                <a:lnTo>
                  <a:pt x="573206" y="211540"/>
                </a:lnTo>
                <a:lnTo>
                  <a:pt x="525438" y="0"/>
                </a:lnTo>
                <a:lnTo>
                  <a:pt x="0" y="109182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Freeform 108"/>
          <p:cNvSpPr/>
          <p:nvPr/>
        </p:nvSpPr>
        <p:spPr>
          <a:xfrm>
            <a:off x="1876567" y="5343099"/>
            <a:ext cx="539087" cy="443552"/>
          </a:xfrm>
          <a:custGeom>
            <a:avLst/>
            <a:gdLst>
              <a:gd name="connsiteX0" fmla="*/ 0 w 539087"/>
              <a:gd name="connsiteY0" fmla="*/ 95534 h 443552"/>
              <a:gd name="connsiteX1" fmla="*/ 68239 w 539087"/>
              <a:gd name="connsiteY1" fmla="*/ 443552 h 443552"/>
              <a:gd name="connsiteX2" fmla="*/ 259308 w 539087"/>
              <a:gd name="connsiteY2" fmla="*/ 334370 h 443552"/>
              <a:gd name="connsiteX3" fmla="*/ 539087 w 539087"/>
              <a:gd name="connsiteY3" fmla="*/ 334370 h 443552"/>
              <a:gd name="connsiteX4" fmla="*/ 470848 w 539087"/>
              <a:gd name="connsiteY4" fmla="*/ 0 h 443552"/>
              <a:gd name="connsiteX5" fmla="*/ 0 w 539087"/>
              <a:gd name="connsiteY5" fmla="*/ 95534 h 443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087" h="443552">
                <a:moveTo>
                  <a:pt x="0" y="95534"/>
                </a:moveTo>
                <a:lnTo>
                  <a:pt x="68239" y="443552"/>
                </a:lnTo>
                <a:lnTo>
                  <a:pt x="259308" y="334370"/>
                </a:lnTo>
                <a:lnTo>
                  <a:pt x="539087" y="334370"/>
                </a:lnTo>
                <a:lnTo>
                  <a:pt x="470848" y="0"/>
                </a:lnTo>
                <a:lnTo>
                  <a:pt x="0" y="95534"/>
                </a:lnTo>
                <a:close/>
              </a:path>
            </a:pathLst>
          </a:custGeom>
          <a:solidFill>
            <a:srgbClr val="9900CC">
              <a:alpha val="60000"/>
            </a:srgbClr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1" name="Freeform 110"/>
          <p:cNvSpPr/>
          <p:nvPr/>
        </p:nvSpPr>
        <p:spPr>
          <a:xfrm>
            <a:off x="2381534" y="4920018"/>
            <a:ext cx="914400" cy="757451"/>
          </a:xfrm>
          <a:custGeom>
            <a:avLst/>
            <a:gdLst>
              <a:gd name="connsiteX0" fmla="*/ 771099 w 914400"/>
              <a:gd name="connsiteY0" fmla="*/ 0 h 757451"/>
              <a:gd name="connsiteX1" fmla="*/ 914400 w 914400"/>
              <a:gd name="connsiteY1" fmla="*/ 743803 h 757451"/>
              <a:gd name="connsiteX2" fmla="*/ 423081 w 914400"/>
              <a:gd name="connsiteY2" fmla="*/ 757451 h 757451"/>
              <a:gd name="connsiteX3" fmla="*/ 409433 w 914400"/>
              <a:gd name="connsiteY3" fmla="*/ 661916 h 757451"/>
              <a:gd name="connsiteX4" fmla="*/ 334370 w 914400"/>
              <a:gd name="connsiteY4" fmla="*/ 668740 h 757451"/>
              <a:gd name="connsiteX5" fmla="*/ 313899 w 914400"/>
              <a:gd name="connsiteY5" fmla="*/ 627797 h 757451"/>
              <a:gd name="connsiteX6" fmla="*/ 232012 w 914400"/>
              <a:gd name="connsiteY6" fmla="*/ 614149 h 757451"/>
              <a:gd name="connsiteX7" fmla="*/ 197893 w 914400"/>
              <a:gd name="connsiteY7" fmla="*/ 573206 h 757451"/>
              <a:gd name="connsiteX8" fmla="*/ 20472 w 914400"/>
              <a:gd name="connsiteY8" fmla="*/ 573206 h 757451"/>
              <a:gd name="connsiteX9" fmla="*/ 0 w 914400"/>
              <a:gd name="connsiteY9" fmla="*/ 429904 h 757451"/>
              <a:gd name="connsiteX10" fmla="*/ 348018 w 914400"/>
              <a:gd name="connsiteY10" fmla="*/ 245660 h 757451"/>
              <a:gd name="connsiteX11" fmla="*/ 416257 w 914400"/>
              <a:gd name="connsiteY11" fmla="*/ 184245 h 757451"/>
              <a:gd name="connsiteX12" fmla="*/ 607326 w 914400"/>
              <a:gd name="connsiteY12" fmla="*/ 68239 h 757451"/>
              <a:gd name="connsiteX13" fmla="*/ 771099 w 914400"/>
              <a:gd name="connsiteY13" fmla="*/ 0 h 757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14400" h="757451">
                <a:moveTo>
                  <a:pt x="771099" y="0"/>
                </a:moveTo>
                <a:lnTo>
                  <a:pt x="914400" y="743803"/>
                </a:lnTo>
                <a:lnTo>
                  <a:pt x="423081" y="757451"/>
                </a:lnTo>
                <a:lnTo>
                  <a:pt x="409433" y="661916"/>
                </a:lnTo>
                <a:lnTo>
                  <a:pt x="334370" y="668740"/>
                </a:lnTo>
                <a:lnTo>
                  <a:pt x="313899" y="627797"/>
                </a:lnTo>
                <a:lnTo>
                  <a:pt x="232012" y="614149"/>
                </a:lnTo>
                <a:lnTo>
                  <a:pt x="197893" y="573206"/>
                </a:lnTo>
                <a:lnTo>
                  <a:pt x="20472" y="573206"/>
                </a:lnTo>
                <a:lnTo>
                  <a:pt x="0" y="429904"/>
                </a:lnTo>
                <a:lnTo>
                  <a:pt x="348018" y="245660"/>
                </a:lnTo>
                <a:lnTo>
                  <a:pt x="416257" y="184245"/>
                </a:lnTo>
                <a:lnTo>
                  <a:pt x="607326" y="68239"/>
                </a:lnTo>
                <a:lnTo>
                  <a:pt x="771099" y="0"/>
                </a:lnTo>
                <a:close/>
              </a:path>
            </a:pathLst>
          </a:custGeom>
          <a:solidFill>
            <a:srgbClr val="9900CC">
              <a:alpha val="60000"/>
            </a:srgbClr>
          </a:solidFill>
          <a:ln w="127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2" name="Freeform 111"/>
          <p:cNvSpPr/>
          <p:nvPr/>
        </p:nvSpPr>
        <p:spPr>
          <a:xfrm>
            <a:off x="2722728" y="5104263"/>
            <a:ext cx="143302" cy="204716"/>
          </a:xfrm>
          <a:custGeom>
            <a:avLst/>
            <a:gdLst>
              <a:gd name="connsiteX0" fmla="*/ 75063 w 143302"/>
              <a:gd name="connsiteY0" fmla="*/ 0 h 204716"/>
              <a:gd name="connsiteX1" fmla="*/ 143302 w 143302"/>
              <a:gd name="connsiteY1" fmla="*/ 156949 h 204716"/>
              <a:gd name="connsiteX2" fmla="*/ 68239 w 143302"/>
              <a:gd name="connsiteY2" fmla="*/ 204716 h 204716"/>
              <a:gd name="connsiteX3" fmla="*/ 0 w 143302"/>
              <a:gd name="connsiteY3" fmla="*/ 88710 h 204716"/>
              <a:gd name="connsiteX4" fmla="*/ 0 w 143302"/>
              <a:gd name="connsiteY4" fmla="*/ 88710 h 204716"/>
              <a:gd name="connsiteX5" fmla="*/ 75063 w 143302"/>
              <a:gd name="connsiteY5" fmla="*/ 0 h 20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302" h="204716">
                <a:moveTo>
                  <a:pt x="75063" y="0"/>
                </a:moveTo>
                <a:lnTo>
                  <a:pt x="143302" y="156949"/>
                </a:lnTo>
                <a:lnTo>
                  <a:pt x="68239" y="204716"/>
                </a:lnTo>
                <a:lnTo>
                  <a:pt x="0" y="88710"/>
                </a:lnTo>
                <a:lnTo>
                  <a:pt x="0" y="88710"/>
                </a:lnTo>
                <a:lnTo>
                  <a:pt x="75063" y="0"/>
                </a:lnTo>
                <a:close/>
              </a:path>
            </a:pathLst>
          </a:custGeom>
          <a:solidFill>
            <a:srgbClr val="9900CC">
              <a:alpha val="55000"/>
            </a:srgb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 112"/>
          <p:cNvSpPr/>
          <p:nvPr/>
        </p:nvSpPr>
        <p:spPr>
          <a:xfrm>
            <a:off x="1132764" y="3684896"/>
            <a:ext cx="2497540" cy="1617259"/>
          </a:xfrm>
          <a:custGeom>
            <a:avLst/>
            <a:gdLst>
              <a:gd name="connsiteX0" fmla="*/ 388961 w 2497540"/>
              <a:gd name="connsiteY0" fmla="*/ 1269241 h 1617259"/>
              <a:gd name="connsiteX1" fmla="*/ 0 w 2497540"/>
              <a:gd name="connsiteY1" fmla="*/ 1330656 h 1617259"/>
              <a:gd name="connsiteX2" fmla="*/ 47767 w 2497540"/>
              <a:gd name="connsiteY2" fmla="*/ 1583140 h 1617259"/>
              <a:gd name="connsiteX3" fmla="*/ 580030 w 2497540"/>
              <a:gd name="connsiteY3" fmla="*/ 1460310 h 1617259"/>
              <a:gd name="connsiteX4" fmla="*/ 805218 w 2497540"/>
              <a:gd name="connsiteY4" fmla="*/ 1562668 h 1617259"/>
              <a:gd name="connsiteX5" fmla="*/ 914400 w 2497540"/>
              <a:gd name="connsiteY5" fmla="*/ 1603611 h 1617259"/>
              <a:gd name="connsiteX6" fmla="*/ 1112293 w 2497540"/>
              <a:gd name="connsiteY6" fmla="*/ 1617259 h 1617259"/>
              <a:gd name="connsiteX7" fmla="*/ 1248770 w 2497540"/>
              <a:gd name="connsiteY7" fmla="*/ 1610435 h 1617259"/>
              <a:gd name="connsiteX8" fmla="*/ 1494430 w 2497540"/>
              <a:gd name="connsiteY8" fmla="*/ 1487605 h 1617259"/>
              <a:gd name="connsiteX9" fmla="*/ 1671851 w 2497540"/>
              <a:gd name="connsiteY9" fmla="*/ 1344304 h 1617259"/>
              <a:gd name="connsiteX10" fmla="*/ 1815152 w 2497540"/>
              <a:gd name="connsiteY10" fmla="*/ 1269241 h 1617259"/>
              <a:gd name="connsiteX11" fmla="*/ 1972102 w 2497540"/>
              <a:gd name="connsiteY11" fmla="*/ 1207826 h 1617259"/>
              <a:gd name="connsiteX12" fmla="*/ 2088108 w 2497540"/>
              <a:gd name="connsiteY12" fmla="*/ 1160059 h 1617259"/>
              <a:gd name="connsiteX13" fmla="*/ 2217761 w 2497540"/>
              <a:gd name="connsiteY13" fmla="*/ 1139588 h 1617259"/>
              <a:gd name="connsiteX14" fmla="*/ 2497540 w 2497540"/>
              <a:gd name="connsiteY14" fmla="*/ 1105468 h 1617259"/>
              <a:gd name="connsiteX15" fmla="*/ 2470245 w 2497540"/>
              <a:gd name="connsiteY15" fmla="*/ 968991 h 1617259"/>
              <a:gd name="connsiteX16" fmla="*/ 2135875 w 2497540"/>
              <a:gd name="connsiteY16" fmla="*/ 1023582 h 1617259"/>
              <a:gd name="connsiteX17" fmla="*/ 2040340 w 2497540"/>
              <a:gd name="connsiteY17" fmla="*/ 1023582 h 1617259"/>
              <a:gd name="connsiteX18" fmla="*/ 1910687 w 2497540"/>
              <a:gd name="connsiteY18" fmla="*/ 1044053 h 1617259"/>
              <a:gd name="connsiteX19" fmla="*/ 1658203 w 2497540"/>
              <a:gd name="connsiteY19" fmla="*/ 1119116 h 1617259"/>
              <a:gd name="connsiteX20" fmla="*/ 1555845 w 2497540"/>
              <a:gd name="connsiteY20" fmla="*/ 1194179 h 1617259"/>
              <a:gd name="connsiteX21" fmla="*/ 1357952 w 2497540"/>
              <a:gd name="connsiteY21" fmla="*/ 1282889 h 1617259"/>
              <a:gd name="connsiteX22" fmla="*/ 1125940 w 2497540"/>
              <a:gd name="connsiteY22" fmla="*/ 1303361 h 1617259"/>
              <a:gd name="connsiteX23" fmla="*/ 1030406 w 2497540"/>
              <a:gd name="connsiteY23" fmla="*/ 1282889 h 1617259"/>
              <a:gd name="connsiteX24" fmla="*/ 859809 w 2497540"/>
              <a:gd name="connsiteY24" fmla="*/ 1207826 h 1617259"/>
              <a:gd name="connsiteX25" fmla="*/ 750627 w 2497540"/>
              <a:gd name="connsiteY25" fmla="*/ 1112292 h 1617259"/>
              <a:gd name="connsiteX26" fmla="*/ 648269 w 2497540"/>
              <a:gd name="connsiteY26" fmla="*/ 928047 h 1617259"/>
              <a:gd name="connsiteX27" fmla="*/ 566382 w 2497540"/>
              <a:gd name="connsiteY27" fmla="*/ 764274 h 1617259"/>
              <a:gd name="connsiteX28" fmla="*/ 498143 w 2497540"/>
              <a:gd name="connsiteY28" fmla="*/ 600501 h 1617259"/>
              <a:gd name="connsiteX29" fmla="*/ 416257 w 2497540"/>
              <a:gd name="connsiteY29" fmla="*/ 0 h 1617259"/>
              <a:gd name="connsiteX30" fmla="*/ 354842 w 2497540"/>
              <a:gd name="connsiteY30" fmla="*/ 54591 h 1617259"/>
              <a:gd name="connsiteX31" fmla="*/ 402609 w 2497540"/>
              <a:gd name="connsiteY31" fmla="*/ 586853 h 1617259"/>
              <a:gd name="connsiteX32" fmla="*/ 341194 w 2497540"/>
              <a:gd name="connsiteY32" fmla="*/ 668740 h 1617259"/>
              <a:gd name="connsiteX33" fmla="*/ 6824 w 2497540"/>
              <a:gd name="connsiteY33" fmla="*/ 846161 h 1617259"/>
              <a:gd name="connsiteX34" fmla="*/ 81887 w 2497540"/>
              <a:gd name="connsiteY34" fmla="*/ 880280 h 1617259"/>
              <a:gd name="connsiteX35" fmla="*/ 150126 w 2497540"/>
              <a:gd name="connsiteY35" fmla="*/ 900752 h 1617259"/>
              <a:gd name="connsiteX36" fmla="*/ 232012 w 2497540"/>
              <a:gd name="connsiteY36" fmla="*/ 948519 h 1617259"/>
              <a:gd name="connsiteX37" fmla="*/ 279779 w 2497540"/>
              <a:gd name="connsiteY37" fmla="*/ 1071349 h 1617259"/>
              <a:gd name="connsiteX38" fmla="*/ 341194 w 2497540"/>
              <a:gd name="connsiteY38" fmla="*/ 1187355 h 1617259"/>
              <a:gd name="connsiteX39" fmla="*/ 388961 w 2497540"/>
              <a:gd name="connsiteY39" fmla="*/ 1269241 h 1617259"/>
              <a:gd name="connsiteX0" fmla="*/ 388961 w 2497540"/>
              <a:gd name="connsiteY0" fmla="*/ 1269241 h 1617259"/>
              <a:gd name="connsiteX1" fmla="*/ 0 w 2497540"/>
              <a:gd name="connsiteY1" fmla="*/ 1330656 h 1617259"/>
              <a:gd name="connsiteX2" fmla="*/ 56821 w 2497540"/>
              <a:gd name="connsiteY2" fmla="*/ 1601247 h 1617259"/>
              <a:gd name="connsiteX3" fmla="*/ 580030 w 2497540"/>
              <a:gd name="connsiteY3" fmla="*/ 1460310 h 1617259"/>
              <a:gd name="connsiteX4" fmla="*/ 805218 w 2497540"/>
              <a:gd name="connsiteY4" fmla="*/ 1562668 h 1617259"/>
              <a:gd name="connsiteX5" fmla="*/ 914400 w 2497540"/>
              <a:gd name="connsiteY5" fmla="*/ 1603611 h 1617259"/>
              <a:gd name="connsiteX6" fmla="*/ 1112293 w 2497540"/>
              <a:gd name="connsiteY6" fmla="*/ 1617259 h 1617259"/>
              <a:gd name="connsiteX7" fmla="*/ 1248770 w 2497540"/>
              <a:gd name="connsiteY7" fmla="*/ 1610435 h 1617259"/>
              <a:gd name="connsiteX8" fmla="*/ 1494430 w 2497540"/>
              <a:gd name="connsiteY8" fmla="*/ 1487605 h 1617259"/>
              <a:gd name="connsiteX9" fmla="*/ 1671851 w 2497540"/>
              <a:gd name="connsiteY9" fmla="*/ 1344304 h 1617259"/>
              <a:gd name="connsiteX10" fmla="*/ 1815152 w 2497540"/>
              <a:gd name="connsiteY10" fmla="*/ 1269241 h 1617259"/>
              <a:gd name="connsiteX11" fmla="*/ 1972102 w 2497540"/>
              <a:gd name="connsiteY11" fmla="*/ 1207826 h 1617259"/>
              <a:gd name="connsiteX12" fmla="*/ 2088108 w 2497540"/>
              <a:gd name="connsiteY12" fmla="*/ 1160059 h 1617259"/>
              <a:gd name="connsiteX13" fmla="*/ 2217761 w 2497540"/>
              <a:gd name="connsiteY13" fmla="*/ 1139588 h 1617259"/>
              <a:gd name="connsiteX14" fmla="*/ 2497540 w 2497540"/>
              <a:gd name="connsiteY14" fmla="*/ 1105468 h 1617259"/>
              <a:gd name="connsiteX15" fmla="*/ 2470245 w 2497540"/>
              <a:gd name="connsiteY15" fmla="*/ 968991 h 1617259"/>
              <a:gd name="connsiteX16" fmla="*/ 2135875 w 2497540"/>
              <a:gd name="connsiteY16" fmla="*/ 1023582 h 1617259"/>
              <a:gd name="connsiteX17" fmla="*/ 2040340 w 2497540"/>
              <a:gd name="connsiteY17" fmla="*/ 1023582 h 1617259"/>
              <a:gd name="connsiteX18" fmla="*/ 1910687 w 2497540"/>
              <a:gd name="connsiteY18" fmla="*/ 1044053 h 1617259"/>
              <a:gd name="connsiteX19" fmla="*/ 1658203 w 2497540"/>
              <a:gd name="connsiteY19" fmla="*/ 1119116 h 1617259"/>
              <a:gd name="connsiteX20" fmla="*/ 1555845 w 2497540"/>
              <a:gd name="connsiteY20" fmla="*/ 1194179 h 1617259"/>
              <a:gd name="connsiteX21" fmla="*/ 1357952 w 2497540"/>
              <a:gd name="connsiteY21" fmla="*/ 1282889 h 1617259"/>
              <a:gd name="connsiteX22" fmla="*/ 1125940 w 2497540"/>
              <a:gd name="connsiteY22" fmla="*/ 1303361 h 1617259"/>
              <a:gd name="connsiteX23" fmla="*/ 1030406 w 2497540"/>
              <a:gd name="connsiteY23" fmla="*/ 1282889 h 1617259"/>
              <a:gd name="connsiteX24" fmla="*/ 859809 w 2497540"/>
              <a:gd name="connsiteY24" fmla="*/ 1207826 h 1617259"/>
              <a:gd name="connsiteX25" fmla="*/ 750627 w 2497540"/>
              <a:gd name="connsiteY25" fmla="*/ 1112292 h 1617259"/>
              <a:gd name="connsiteX26" fmla="*/ 648269 w 2497540"/>
              <a:gd name="connsiteY26" fmla="*/ 928047 h 1617259"/>
              <a:gd name="connsiteX27" fmla="*/ 566382 w 2497540"/>
              <a:gd name="connsiteY27" fmla="*/ 764274 h 1617259"/>
              <a:gd name="connsiteX28" fmla="*/ 498143 w 2497540"/>
              <a:gd name="connsiteY28" fmla="*/ 600501 h 1617259"/>
              <a:gd name="connsiteX29" fmla="*/ 416257 w 2497540"/>
              <a:gd name="connsiteY29" fmla="*/ 0 h 1617259"/>
              <a:gd name="connsiteX30" fmla="*/ 354842 w 2497540"/>
              <a:gd name="connsiteY30" fmla="*/ 54591 h 1617259"/>
              <a:gd name="connsiteX31" fmla="*/ 402609 w 2497540"/>
              <a:gd name="connsiteY31" fmla="*/ 586853 h 1617259"/>
              <a:gd name="connsiteX32" fmla="*/ 341194 w 2497540"/>
              <a:gd name="connsiteY32" fmla="*/ 668740 h 1617259"/>
              <a:gd name="connsiteX33" fmla="*/ 6824 w 2497540"/>
              <a:gd name="connsiteY33" fmla="*/ 846161 h 1617259"/>
              <a:gd name="connsiteX34" fmla="*/ 81887 w 2497540"/>
              <a:gd name="connsiteY34" fmla="*/ 880280 h 1617259"/>
              <a:gd name="connsiteX35" fmla="*/ 150126 w 2497540"/>
              <a:gd name="connsiteY35" fmla="*/ 900752 h 1617259"/>
              <a:gd name="connsiteX36" fmla="*/ 232012 w 2497540"/>
              <a:gd name="connsiteY36" fmla="*/ 948519 h 1617259"/>
              <a:gd name="connsiteX37" fmla="*/ 279779 w 2497540"/>
              <a:gd name="connsiteY37" fmla="*/ 1071349 h 1617259"/>
              <a:gd name="connsiteX38" fmla="*/ 341194 w 2497540"/>
              <a:gd name="connsiteY38" fmla="*/ 1187355 h 1617259"/>
              <a:gd name="connsiteX39" fmla="*/ 388961 w 2497540"/>
              <a:gd name="connsiteY39" fmla="*/ 1269241 h 1617259"/>
              <a:gd name="connsiteX0" fmla="*/ 388961 w 2497540"/>
              <a:gd name="connsiteY0" fmla="*/ 1269241 h 1617259"/>
              <a:gd name="connsiteX1" fmla="*/ 0 w 2497540"/>
              <a:gd name="connsiteY1" fmla="*/ 1330656 h 1617259"/>
              <a:gd name="connsiteX2" fmla="*/ 56821 w 2497540"/>
              <a:gd name="connsiteY2" fmla="*/ 1601247 h 1617259"/>
              <a:gd name="connsiteX3" fmla="*/ 584556 w 2497540"/>
              <a:gd name="connsiteY3" fmla="*/ 1487471 h 1617259"/>
              <a:gd name="connsiteX4" fmla="*/ 805218 w 2497540"/>
              <a:gd name="connsiteY4" fmla="*/ 1562668 h 1617259"/>
              <a:gd name="connsiteX5" fmla="*/ 914400 w 2497540"/>
              <a:gd name="connsiteY5" fmla="*/ 1603611 h 1617259"/>
              <a:gd name="connsiteX6" fmla="*/ 1112293 w 2497540"/>
              <a:gd name="connsiteY6" fmla="*/ 1617259 h 1617259"/>
              <a:gd name="connsiteX7" fmla="*/ 1248770 w 2497540"/>
              <a:gd name="connsiteY7" fmla="*/ 1610435 h 1617259"/>
              <a:gd name="connsiteX8" fmla="*/ 1494430 w 2497540"/>
              <a:gd name="connsiteY8" fmla="*/ 1487605 h 1617259"/>
              <a:gd name="connsiteX9" fmla="*/ 1671851 w 2497540"/>
              <a:gd name="connsiteY9" fmla="*/ 1344304 h 1617259"/>
              <a:gd name="connsiteX10" fmla="*/ 1815152 w 2497540"/>
              <a:gd name="connsiteY10" fmla="*/ 1269241 h 1617259"/>
              <a:gd name="connsiteX11" fmla="*/ 1972102 w 2497540"/>
              <a:gd name="connsiteY11" fmla="*/ 1207826 h 1617259"/>
              <a:gd name="connsiteX12" fmla="*/ 2088108 w 2497540"/>
              <a:gd name="connsiteY12" fmla="*/ 1160059 h 1617259"/>
              <a:gd name="connsiteX13" fmla="*/ 2217761 w 2497540"/>
              <a:gd name="connsiteY13" fmla="*/ 1139588 h 1617259"/>
              <a:gd name="connsiteX14" fmla="*/ 2497540 w 2497540"/>
              <a:gd name="connsiteY14" fmla="*/ 1105468 h 1617259"/>
              <a:gd name="connsiteX15" fmla="*/ 2470245 w 2497540"/>
              <a:gd name="connsiteY15" fmla="*/ 968991 h 1617259"/>
              <a:gd name="connsiteX16" fmla="*/ 2135875 w 2497540"/>
              <a:gd name="connsiteY16" fmla="*/ 1023582 h 1617259"/>
              <a:gd name="connsiteX17" fmla="*/ 2040340 w 2497540"/>
              <a:gd name="connsiteY17" fmla="*/ 1023582 h 1617259"/>
              <a:gd name="connsiteX18" fmla="*/ 1910687 w 2497540"/>
              <a:gd name="connsiteY18" fmla="*/ 1044053 h 1617259"/>
              <a:gd name="connsiteX19" fmla="*/ 1658203 w 2497540"/>
              <a:gd name="connsiteY19" fmla="*/ 1119116 h 1617259"/>
              <a:gd name="connsiteX20" fmla="*/ 1555845 w 2497540"/>
              <a:gd name="connsiteY20" fmla="*/ 1194179 h 1617259"/>
              <a:gd name="connsiteX21" fmla="*/ 1357952 w 2497540"/>
              <a:gd name="connsiteY21" fmla="*/ 1282889 h 1617259"/>
              <a:gd name="connsiteX22" fmla="*/ 1125940 w 2497540"/>
              <a:gd name="connsiteY22" fmla="*/ 1303361 h 1617259"/>
              <a:gd name="connsiteX23" fmla="*/ 1030406 w 2497540"/>
              <a:gd name="connsiteY23" fmla="*/ 1282889 h 1617259"/>
              <a:gd name="connsiteX24" fmla="*/ 859809 w 2497540"/>
              <a:gd name="connsiteY24" fmla="*/ 1207826 h 1617259"/>
              <a:gd name="connsiteX25" fmla="*/ 750627 w 2497540"/>
              <a:gd name="connsiteY25" fmla="*/ 1112292 h 1617259"/>
              <a:gd name="connsiteX26" fmla="*/ 648269 w 2497540"/>
              <a:gd name="connsiteY26" fmla="*/ 928047 h 1617259"/>
              <a:gd name="connsiteX27" fmla="*/ 566382 w 2497540"/>
              <a:gd name="connsiteY27" fmla="*/ 764274 h 1617259"/>
              <a:gd name="connsiteX28" fmla="*/ 498143 w 2497540"/>
              <a:gd name="connsiteY28" fmla="*/ 600501 h 1617259"/>
              <a:gd name="connsiteX29" fmla="*/ 416257 w 2497540"/>
              <a:gd name="connsiteY29" fmla="*/ 0 h 1617259"/>
              <a:gd name="connsiteX30" fmla="*/ 354842 w 2497540"/>
              <a:gd name="connsiteY30" fmla="*/ 54591 h 1617259"/>
              <a:gd name="connsiteX31" fmla="*/ 402609 w 2497540"/>
              <a:gd name="connsiteY31" fmla="*/ 586853 h 1617259"/>
              <a:gd name="connsiteX32" fmla="*/ 341194 w 2497540"/>
              <a:gd name="connsiteY32" fmla="*/ 668740 h 1617259"/>
              <a:gd name="connsiteX33" fmla="*/ 6824 w 2497540"/>
              <a:gd name="connsiteY33" fmla="*/ 846161 h 1617259"/>
              <a:gd name="connsiteX34" fmla="*/ 81887 w 2497540"/>
              <a:gd name="connsiteY34" fmla="*/ 880280 h 1617259"/>
              <a:gd name="connsiteX35" fmla="*/ 150126 w 2497540"/>
              <a:gd name="connsiteY35" fmla="*/ 900752 h 1617259"/>
              <a:gd name="connsiteX36" fmla="*/ 232012 w 2497540"/>
              <a:gd name="connsiteY36" fmla="*/ 948519 h 1617259"/>
              <a:gd name="connsiteX37" fmla="*/ 279779 w 2497540"/>
              <a:gd name="connsiteY37" fmla="*/ 1071349 h 1617259"/>
              <a:gd name="connsiteX38" fmla="*/ 341194 w 2497540"/>
              <a:gd name="connsiteY38" fmla="*/ 1187355 h 1617259"/>
              <a:gd name="connsiteX39" fmla="*/ 388961 w 2497540"/>
              <a:gd name="connsiteY39" fmla="*/ 1269241 h 1617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497540" h="1617259">
                <a:moveTo>
                  <a:pt x="388961" y="1269241"/>
                </a:moveTo>
                <a:lnTo>
                  <a:pt x="0" y="1330656"/>
                </a:lnTo>
                <a:lnTo>
                  <a:pt x="56821" y="1601247"/>
                </a:lnTo>
                <a:lnTo>
                  <a:pt x="584556" y="1487471"/>
                </a:lnTo>
                <a:lnTo>
                  <a:pt x="805218" y="1562668"/>
                </a:lnTo>
                <a:lnTo>
                  <a:pt x="914400" y="1603611"/>
                </a:lnTo>
                <a:lnTo>
                  <a:pt x="1112293" y="1617259"/>
                </a:lnTo>
                <a:lnTo>
                  <a:pt x="1248770" y="1610435"/>
                </a:lnTo>
                <a:lnTo>
                  <a:pt x="1494430" y="1487605"/>
                </a:lnTo>
                <a:lnTo>
                  <a:pt x="1671851" y="1344304"/>
                </a:lnTo>
                <a:lnTo>
                  <a:pt x="1815152" y="1269241"/>
                </a:lnTo>
                <a:lnTo>
                  <a:pt x="1972102" y="1207826"/>
                </a:lnTo>
                <a:lnTo>
                  <a:pt x="2088108" y="1160059"/>
                </a:lnTo>
                <a:lnTo>
                  <a:pt x="2217761" y="1139588"/>
                </a:lnTo>
                <a:lnTo>
                  <a:pt x="2497540" y="1105468"/>
                </a:lnTo>
                <a:lnTo>
                  <a:pt x="2470245" y="968991"/>
                </a:lnTo>
                <a:lnTo>
                  <a:pt x="2135875" y="1023582"/>
                </a:lnTo>
                <a:lnTo>
                  <a:pt x="2040340" y="1023582"/>
                </a:lnTo>
                <a:lnTo>
                  <a:pt x="1910687" y="1044053"/>
                </a:lnTo>
                <a:lnTo>
                  <a:pt x="1658203" y="1119116"/>
                </a:lnTo>
                <a:lnTo>
                  <a:pt x="1555845" y="1194179"/>
                </a:lnTo>
                <a:lnTo>
                  <a:pt x="1357952" y="1282889"/>
                </a:lnTo>
                <a:lnTo>
                  <a:pt x="1125940" y="1303361"/>
                </a:lnTo>
                <a:lnTo>
                  <a:pt x="1030406" y="1282889"/>
                </a:lnTo>
                <a:lnTo>
                  <a:pt x="859809" y="1207826"/>
                </a:lnTo>
                <a:lnTo>
                  <a:pt x="750627" y="1112292"/>
                </a:lnTo>
                <a:lnTo>
                  <a:pt x="648269" y="928047"/>
                </a:lnTo>
                <a:lnTo>
                  <a:pt x="566382" y="764274"/>
                </a:lnTo>
                <a:lnTo>
                  <a:pt x="498143" y="600501"/>
                </a:lnTo>
                <a:lnTo>
                  <a:pt x="416257" y="0"/>
                </a:lnTo>
                <a:lnTo>
                  <a:pt x="354842" y="54591"/>
                </a:lnTo>
                <a:lnTo>
                  <a:pt x="402609" y="586853"/>
                </a:lnTo>
                <a:lnTo>
                  <a:pt x="341194" y="668740"/>
                </a:lnTo>
                <a:lnTo>
                  <a:pt x="6824" y="846161"/>
                </a:lnTo>
                <a:lnTo>
                  <a:pt x="81887" y="880280"/>
                </a:lnTo>
                <a:lnTo>
                  <a:pt x="150126" y="900752"/>
                </a:lnTo>
                <a:lnTo>
                  <a:pt x="232012" y="948519"/>
                </a:lnTo>
                <a:lnTo>
                  <a:pt x="279779" y="1071349"/>
                </a:lnTo>
                <a:lnTo>
                  <a:pt x="341194" y="1187355"/>
                </a:lnTo>
                <a:lnTo>
                  <a:pt x="388961" y="1269241"/>
                </a:lnTo>
                <a:close/>
              </a:path>
            </a:pathLst>
          </a:custGeom>
          <a:solidFill>
            <a:srgbClr val="9900CC">
              <a:alpha val="60000"/>
            </a:srgbClr>
          </a:solidFill>
          <a:ln w="12700">
            <a:solidFill>
              <a:srgbClr val="9900CC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/>
          <p:cNvSpPr/>
          <p:nvPr/>
        </p:nvSpPr>
        <p:spPr>
          <a:xfrm>
            <a:off x="1812943" y="5222123"/>
            <a:ext cx="412273" cy="174423"/>
          </a:xfrm>
          <a:custGeom>
            <a:avLst/>
            <a:gdLst>
              <a:gd name="connsiteX0" fmla="*/ 0 w 412273"/>
              <a:gd name="connsiteY0" fmla="*/ 0 h 174423"/>
              <a:gd name="connsiteX1" fmla="*/ 36999 w 412273"/>
              <a:gd name="connsiteY1" fmla="*/ 174423 h 174423"/>
              <a:gd name="connsiteX2" fmla="*/ 412273 w 412273"/>
              <a:gd name="connsiteY2" fmla="*/ 100425 h 174423"/>
              <a:gd name="connsiteX3" fmla="*/ 237850 w 412273"/>
              <a:gd name="connsiteY3" fmla="*/ 79283 h 174423"/>
              <a:gd name="connsiteX4" fmla="*/ 158567 w 412273"/>
              <a:gd name="connsiteY4" fmla="*/ 52855 h 174423"/>
              <a:gd name="connsiteX5" fmla="*/ 0 w 412273"/>
              <a:gd name="connsiteY5" fmla="*/ 0 h 17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2273" h="174423">
                <a:moveTo>
                  <a:pt x="0" y="0"/>
                </a:moveTo>
                <a:lnTo>
                  <a:pt x="36999" y="174423"/>
                </a:lnTo>
                <a:lnTo>
                  <a:pt x="412273" y="100425"/>
                </a:lnTo>
                <a:lnTo>
                  <a:pt x="237850" y="79283"/>
                </a:lnTo>
                <a:lnTo>
                  <a:pt x="158567" y="52855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reeform 33"/>
          <p:cNvSpPr/>
          <p:nvPr/>
        </p:nvSpPr>
        <p:spPr>
          <a:xfrm>
            <a:off x="1575094" y="5470543"/>
            <a:ext cx="317133" cy="443986"/>
          </a:xfrm>
          <a:custGeom>
            <a:avLst/>
            <a:gdLst>
              <a:gd name="connsiteX0" fmla="*/ 0 w 317133"/>
              <a:gd name="connsiteY0" fmla="*/ 47570 h 465128"/>
              <a:gd name="connsiteX1" fmla="*/ 243135 w 317133"/>
              <a:gd name="connsiteY1" fmla="*/ 0 h 465128"/>
              <a:gd name="connsiteX2" fmla="*/ 317133 w 317133"/>
              <a:gd name="connsiteY2" fmla="*/ 338275 h 465128"/>
              <a:gd name="connsiteX3" fmla="*/ 79283 w 317133"/>
              <a:gd name="connsiteY3" fmla="*/ 465128 h 465128"/>
              <a:gd name="connsiteX4" fmla="*/ 0 w 317133"/>
              <a:gd name="connsiteY4" fmla="*/ 47570 h 465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7133" h="465128">
                <a:moveTo>
                  <a:pt x="0" y="47570"/>
                </a:moveTo>
                <a:lnTo>
                  <a:pt x="243135" y="0"/>
                </a:lnTo>
                <a:lnTo>
                  <a:pt x="317133" y="338275"/>
                </a:lnTo>
                <a:lnTo>
                  <a:pt x="79283" y="465128"/>
                </a:lnTo>
                <a:lnTo>
                  <a:pt x="0" y="4757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reeform 35"/>
          <p:cNvSpPr/>
          <p:nvPr/>
        </p:nvSpPr>
        <p:spPr>
          <a:xfrm>
            <a:off x="1252675" y="5528684"/>
            <a:ext cx="327704" cy="433415"/>
          </a:xfrm>
          <a:custGeom>
            <a:avLst/>
            <a:gdLst>
              <a:gd name="connsiteX0" fmla="*/ 0 w 327704"/>
              <a:gd name="connsiteY0" fmla="*/ 47570 h 454557"/>
              <a:gd name="connsiteX1" fmla="*/ 269563 w 327704"/>
              <a:gd name="connsiteY1" fmla="*/ 0 h 454557"/>
              <a:gd name="connsiteX2" fmla="*/ 327704 w 327704"/>
              <a:gd name="connsiteY2" fmla="*/ 322419 h 454557"/>
              <a:gd name="connsiteX3" fmla="*/ 73998 w 327704"/>
              <a:gd name="connsiteY3" fmla="*/ 454557 h 454557"/>
              <a:gd name="connsiteX4" fmla="*/ 0 w 327704"/>
              <a:gd name="connsiteY4" fmla="*/ 47570 h 454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704" h="454557">
                <a:moveTo>
                  <a:pt x="0" y="47570"/>
                </a:moveTo>
                <a:lnTo>
                  <a:pt x="269563" y="0"/>
                </a:lnTo>
                <a:lnTo>
                  <a:pt x="327704" y="322419"/>
                </a:lnTo>
                <a:lnTo>
                  <a:pt x="73998" y="454557"/>
                </a:lnTo>
                <a:lnTo>
                  <a:pt x="0" y="47570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reeform 36"/>
          <p:cNvSpPr/>
          <p:nvPr/>
        </p:nvSpPr>
        <p:spPr>
          <a:xfrm>
            <a:off x="1009540" y="5586825"/>
            <a:ext cx="274848" cy="496842"/>
          </a:xfrm>
          <a:custGeom>
            <a:avLst/>
            <a:gdLst>
              <a:gd name="connsiteX0" fmla="*/ 0 w 274848"/>
              <a:gd name="connsiteY0" fmla="*/ 26428 h 507413"/>
              <a:gd name="connsiteX1" fmla="*/ 190280 w 274848"/>
              <a:gd name="connsiteY1" fmla="*/ 0 h 507413"/>
              <a:gd name="connsiteX2" fmla="*/ 274848 w 274848"/>
              <a:gd name="connsiteY2" fmla="*/ 428130 h 507413"/>
              <a:gd name="connsiteX3" fmla="*/ 95140 w 274848"/>
              <a:gd name="connsiteY3" fmla="*/ 507413 h 507413"/>
              <a:gd name="connsiteX4" fmla="*/ 0 w 274848"/>
              <a:gd name="connsiteY4" fmla="*/ 26428 h 50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848" h="507413">
                <a:moveTo>
                  <a:pt x="0" y="26428"/>
                </a:moveTo>
                <a:lnTo>
                  <a:pt x="190280" y="0"/>
                </a:lnTo>
                <a:lnTo>
                  <a:pt x="274848" y="428130"/>
                </a:lnTo>
                <a:lnTo>
                  <a:pt x="95140" y="507413"/>
                </a:lnTo>
                <a:lnTo>
                  <a:pt x="0" y="26428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reeform 37"/>
          <p:cNvSpPr/>
          <p:nvPr/>
        </p:nvSpPr>
        <p:spPr>
          <a:xfrm>
            <a:off x="998969" y="5385975"/>
            <a:ext cx="866830" cy="211422"/>
          </a:xfrm>
          <a:custGeom>
            <a:avLst/>
            <a:gdLst>
              <a:gd name="connsiteX0" fmla="*/ 0 w 866830"/>
              <a:gd name="connsiteY0" fmla="*/ 158566 h 211422"/>
              <a:gd name="connsiteX1" fmla="*/ 850973 w 866830"/>
              <a:gd name="connsiteY1" fmla="*/ 0 h 211422"/>
              <a:gd name="connsiteX2" fmla="*/ 866830 w 866830"/>
              <a:gd name="connsiteY2" fmla="*/ 63426 h 211422"/>
              <a:gd name="connsiteX3" fmla="*/ 5285 w 866830"/>
              <a:gd name="connsiteY3" fmla="*/ 211422 h 211422"/>
              <a:gd name="connsiteX4" fmla="*/ 0 w 866830"/>
              <a:gd name="connsiteY4" fmla="*/ 158566 h 211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830" h="211422">
                <a:moveTo>
                  <a:pt x="0" y="158566"/>
                </a:moveTo>
                <a:lnTo>
                  <a:pt x="850973" y="0"/>
                </a:lnTo>
                <a:lnTo>
                  <a:pt x="866830" y="63426"/>
                </a:lnTo>
                <a:lnTo>
                  <a:pt x="5285" y="211422"/>
                </a:lnTo>
                <a:lnTo>
                  <a:pt x="0" y="158566"/>
                </a:lnTo>
                <a:close/>
              </a:path>
            </a:pathLst>
          </a:custGeom>
          <a:solidFill>
            <a:srgbClr val="9900CC">
              <a:alpha val="60000"/>
            </a:srgbClr>
          </a:solidFill>
          <a:ln w="12700">
            <a:solidFill>
              <a:srgbClr val="9900CC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Freeform 40"/>
          <p:cNvSpPr/>
          <p:nvPr/>
        </p:nvSpPr>
        <p:spPr>
          <a:xfrm>
            <a:off x="5327373" y="3527946"/>
            <a:ext cx="547987" cy="460632"/>
          </a:xfrm>
          <a:custGeom>
            <a:avLst/>
            <a:gdLst>
              <a:gd name="connsiteX0" fmla="*/ 67318 w 656349"/>
              <a:gd name="connsiteY0" fmla="*/ 544152 h 544152"/>
              <a:gd name="connsiteX1" fmla="*/ 0 w 656349"/>
              <a:gd name="connsiteY1" fmla="*/ 224393 h 544152"/>
              <a:gd name="connsiteX2" fmla="*/ 140246 w 656349"/>
              <a:gd name="connsiteY2" fmla="*/ 0 h 544152"/>
              <a:gd name="connsiteX3" fmla="*/ 600251 w 656349"/>
              <a:gd name="connsiteY3" fmla="*/ 258052 h 544152"/>
              <a:gd name="connsiteX4" fmla="*/ 656349 w 656349"/>
              <a:gd name="connsiteY4" fmla="*/ 409517 h 544152"/>
              <a:gd name="connsiteX5" fmla="*/ 656349 w 656349"/>
              <a:gd name="connsiteY5" fmla="*/ 409517 h 544152"/>
              <a:gd name="connsiteX6" fmla="*/ 67318 w 656349"/>
              <a:gd name="connsiteY6" fmla="*/ 544152 h 544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6349" h="544152">
                <a:moveTo>
                  <a:pt x="67318" y="544152"/>
                </a:moveTo>
                <a:lnTo>
                  <a:pt x="0" y="224393"/>
                </a:lnTo>
                <a:lnTo>
                  <a:pt x="140246" y="0"/>
                </a:lnTo>
                <a:lnTo>
                  <a:pt x="600251" y="258052"/>
                </a:lnTo>
                <a:lnTo>
                  <a:pt x="656349" y="409517"/>
                </a:lnTo>
                <a:lnTo>
                  <a:pt x="656349" y="409517"/>
                </a:lnTo>
                <a:lnTo>
                  <a:pt x="67318" y="544152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>
            <a:off x="2965193" y="5428259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b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57" name="Oval 56"/>
          <p:cNvSpPr/>
          <p:nvPr/>
        </p:nvSpPr>
        <p:spPr>
          <a:xfrm>
            <a:off x="3757144" y="445483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a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58" name="Oval 57"/>
          <p:cNvSpPr/>
          <p:nvPr/>
        </p:nvSpPr>
        <p:spPr>
          <a:xfrm>
            <a:off x="1675519" y="4852134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59" name="Oval 58"/>
          <p:cNvSpPr/>
          <p:nvPr/>
        </p:nvSpPr>
        <p:spPr>
          <a:xfrm>
            <a:off x="2098363" y="5481114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d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1346934" y="5628228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f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1654376" y="5581540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f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1844656" y="5253836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g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5" name="Oval 64"/>
          <p:cNvSpPr/>
          <p:nvPr/>
        </p:nvSpPr>
        <p:spPr>
          <a:xfrm>
            <a:off x="1157241" y="5469552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h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2716698" y="5148419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 smtClean="0">
                <a:solidFill>
                  <a:schemeClr val="tx1"/>
                </a:solidFill>
              </a:rPr>
              <a:t>i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1432384" y="5285549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J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68" name="Oval 67"/>
          <p:cNvSpPr/>
          <p:nvPr/>
        </p:nvSpPr>
        <p:spPr>
          <a:xfrm>
            <a:off x="1078251" y="5750678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k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3541244" y="349598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a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86" name="Oval 85"/>
          <p:cNvSpPr/>
          <p:nvPr/>
        </p:nvSpPr>
        <p:spPr>
          <a:xfrm>
            <a:off x="3350744" y="354043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b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3795244" y="344518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96" name="Oval 95"/>
          <p:cNvSpPr/>
          <p:nvPr/>
        </p:nvSpPr>
        <p:spPr>
          <a:xfrm>
            <a:off x="5497044" y="372458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D6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e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10" name="Oval 109"/>
          <p:cNvSpPr/>
          <p:nvPr/>
        </p:nvSpPr>
        <p:spPr>
          <a:xfrm>
            <a:off x="7795744" y="390238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a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16" name="Oval 115"/>
          <p:cNvSpPr/>
          <p:nvPr/>
        </p:nvSpPr>
        <p:spPr>
          <a:xfrm>
            <a:off x="7643344" y="277208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b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17" name="Oval 116"/>
          <p:cNvSpPr/>
          <p:nvPr/>
        </p:nvSpPr>
        <p:spPr>
          <a:xfrm>
            <a:off x="7281394" y="280383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18" name="Oval 117"/>
          <p:cNvSpPr/>
          <p:nvPr/>
        </p:nvSpPr>
        <p:spPr>
          <a:xfrm>
            <a:off x="6290794" y="227043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d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20" name="Oval 119"/>
          <p:cNvSpPr/>
          <p:nvPr/>
        </p:nvSpPr>
        <p:spPr>
          <a:xfrm>
            <a:off x="6671794" y="249268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smtClean="0">
                <a:solidFill>
                  <a:schemeClr val="tx1"/>
                </a:solidFill>
              </a:rPr>
              <a:t>e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21" name="Oval 120"/>
          <p:cNvSpPr/>
          <p:nvPr/>
        </p:nvSpPr>
        <p:spPr>
          <a:xfrm>
            <a:off x="6525744" y="183863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f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22" name="Oval 121"/>
          <p:cNvSpPr/>
          <p:nvPr/>
        </p:nvSpPr>
        <p:spPr>
          <a:xfrm>
            <a:off x="6830544" y="212438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g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24" name="Oval 123"/>
          <p:cNvSpPr/>
          <p:nvPr/>
        </p:nvSpPr>
        <p:spPr>
          <a:xfrm>
            <a:off x="6417794" y="161003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h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14" name="Freeform 113"/>
          <p:cNvSpPr/>
          <p:nvPr/>
        </p:nvSpPr>
        <p:spPr>
          <a:xfrm>
            <a:off x="5035138" y="4004268"/>
            <a:ext cx="858220" cy="805238"/>
          </a:xfrm>
          <a:custGeom>
            <a:avLst/>
            <a:gdLst>
              <a:gd name="connsiteX0" fmla="*/ 0 w 878774"/>
              <a:gd name="connsiteY0" fmla="*/ 195943 h 801584"/>
              <a:gd name="connsiteX1" fmla="*/ 142504 w 878774"/>
              <a:gd name="connsiteY1" fmla="*/ 801584 h 801584"/>
              <a:gd name="connsiteX2" fmla="*/ 510639 w 878774"/>
              <a:gd name="connsiteY2" fmla="*/ 706582 h 801584"/>
              <a:gd name="connsiteX3" fmla="*/ 475013 w 878774"/>
              <a:gd name="connsiteY3" fmla="*/ 593766 h 801584"/>
              <a:gd name="connsiteX4" fmla="*/ 659080 w 878774"/>
              <a:gd name="connsiteY4" fmla="*/ 552203 h 801584"/>
              <a:gd name="connsiteX5" fmla="*/ 635330 w 878774"/>
              <a:gd name="connsiteY5" fmla="*/ 427512 h 801584"/>
              <a:gd name="connsiteX6" fmla="*/ 688768 w 878774"/>
              <a:gd name="connsiteY6" fmla="*/ 421574 h 801584"/>
              <a:gd name="connsiteX7" fmla="*/ 665018 w 878774"/>
              <a:gd name="connsiteY7" fmla="*/ 326572 h 801584"/>
              <a:gd name="connsiteX8" fmla="*/ 742207 w 878774"/>
              <a:gd name="connsiteY8" fmla="*/ 308759 h 801584"/>
              <a:gd name="connsiteX9" fmla="*/ 718457 w 878774"/>
              <a:gd name="connsiteY9" fmla="*/ 213756 h 801584"/>
              <a:gd name="connsiteX10" fmla="*/ 783771 w 878774"/>
              <a:gd name="connsiteY10" fmla="*/ 201881 h 801584"/>
              <a:gd name="connsiteX11" fmla="*/ 765958 w 878774"/>
              <a:gd name="connsiteY11" fmla="*/ 83127 h 801584"/>
              <a:gd name="connsiteX12" fmla="*/ 878774 w 878774"/>
              <a:gd name="connsiteY12" fmla="*/ 65314 h 801584"/>
              <a:gd name="connsiteX13" fmla="*/ 860961 w 878774"/>
              <a:gd name="connsiteY13" fmla="*/ 0 h 801584"/>
              <a:gd name="connsiteX14" fmla="*/ 0 w 878774"/>
              <a:gd name="connsiteY14" fmla="*/ 195943 h 801584"/>
              <a:gd name="connsiteX0" fmla="*/ 0 w 878774"/>
              <a:gd name="connsiteY0" fmla="*/ 195943 h 801584"/>
              <a:gd name="connsiteX1" fmla="*/ 142504 w 878774"/>
              <a:gd name="connsiteY1" fmla="*/ 801584 h 801584"/>
              <a:gd name="connsiteX2" fmla="*/ 510639 w 878774"/>
              <a:gd name="connsiteY2" fmla="*/ 706582 h 801584"/>
              <a:gd name="connsiteX3" fmla="*/ 475013 w 878774"/>
              <a:gd name="connsiteY3" fmla="*/ 593766 h 801584"/>
              <a:gd name="connsiteX4" fmla="*/ 659080 w 878774"/>
              <a:gd name="connsiteY4" fmla="*/ 552203 h 801584"/>
              <a:gd name="connsiteX5" fmla="*/ 635330 w 878774"/>
              <a:gd name="connsiteY5" fmla="*/ 427512 h 801584"/>
              <a:gd name="connsiteX6" fmla="*/ 653142 w 878774"/>
              <a:gd name="connsiteY6" fmla="*/ 403761 h 801584"/>
              <a:gd name="connsiteX7" fmla="*/ 665018 w 878774"/>
              <a:gd name="connsiteY7" fmla="*/ 326572 h 801584"/>
              <a:gd name="connsiteX8" fmla="*/ 742207 w 878774"/>
              <a:gd name="connsiteY8" fmla="*/ 308759 h 801584"/>
              <a:gd name="connsiteX9" fmla="*/ 718457 w 878774"/>
              <a:gd name="connsiteY9" fmla="*/ 213756 h 801584"/>
              <a:gd name="connsiteX10" fmla="*/ 783771 w 878774"/>
              <a:gd name="connsiteY10" fmla="*/ 201881 h 801584"/>
              <a:gd name="connsiteX11" fmla="*/ 765958 w 878774"/>
              <a:gd name="connsiteY11" fmla="*/ 83127 h 801584"/>
              <a:gd name="connsiteX12" fmla="*/ 878774 w 878774"/>
              <a:gd name="connsiteY12" fmla="*/ 65314 h 801584"/>
              <a:gd name="connsiteX13" fmla="*/ 860961 w 878774"/>
              <a:gd name="connsiteY13" fmla="*/ 0 h 801584"/>
              <a:gd name="connsiteX14" fmla="*/ 0 w 878774"/>
              <a:gd name="connsiteY14" fmla="*/ 195943 h 801584"/>
              <a:gd name="connsiteX0" fmla="*/ 0 w 878774"/>
              <a:gd name="connsiteY0" fmla="*/ 195943 h 801584"/>
              <a:gd name="connsiteX1" fmla="*/ 142504 w 878774"/>
              <a:gd name="connsiteY1" fmla="*/ 801584 h 801584"/>
              <a:gd name="connsiteX2" fmla="*/ 510639 w 878774"/>
              <a:gd name="connsiteY2" fmla="*/ 706582 h 801584"/>
              <a:gd name="connsiteX3" fmla="*/ 475013 w 878774"/>
              <a:gd name="connsiteY3" fmla="*/ 593766 h 801584"/>
              <a:gd name="connsiteX4" fmla="*/ 659080 w 878774"/>
              <a:gd name="connsiteY4" fmla="*/ 552203 h 801584"/>
              <a:gd name="connsiteX5" fmla="*/ 635330 w 878774"/>
              <a:gd name="connsiteY5" fmla="*/ 427512 h 801584"/>
              <a:gd name="connsiteX6" fmla="*/ 653142 w 878774"/>
              <a:gd name="connsiteY6" fmla="*/ 403761 h 801584"/>
              <a:gd name="connsiteX7" fmla="*/ 665018 w 878774"/>
              <a:gd name="connsiteY7" fmla="*/ 326572 h 801584"/>
              <a:gd name="connsiteX8" fmla="*/ 742207 w 878774"/>
              <a:gd name="connsiteY8" fmla="*/ 308759 h 801584"/>
              <a:gd name="connsiteX9" fmla="*/ 718457 w 878774"/>
              <a:gd name="connsiteY9" fmla="*/ 213756 h 801584"/>
              <a:gd name="connsiteX10" fmla="*/ 783771 w 878774"/>
              <a:gd name="connsiteY10" fmla="*/ 201881 h 801584"/>
              <a:gd name="connsiteX11" fmla="*/ 765958 w 878774"/>
              <a:gd name="connsiteY11" fmla="*/ 83127 h 801584"/>
              <a:gd name="connsiteX12" fmla="*/ 878774 w 878774"/>
              <a:gd name="connsiteY12" fmla="*/ 65314 h 801584"/>
              <a:gd name="connsiteX13" fmla="*/ 860961 w 878774"/>
              <a:gd name="connsiteY13" fmla="*/ 0 h 801584"/>
              <a:gd name="connsiteX14" fmla="*/ 0 w 878774"/>
              <a:gd name="connsiteY14" fmla="*/ 195943 h 801584"/>
              <a:gd name="connsiteX0" fmla="*/ 0 w 878774"/>
              <a:gd name="connsiteY0" fmla="*/ 195943 h 801584"/>
              <a:gd name="connsiteX1" fmla="*/ 142504 w 878774"/>
              <a:gd name="connsiteY1" fmla="*/ 801584 h 801584"/>
              <a:gd name="connsiteX2" fmla="*/ 510639 w 878774"/>
              <a:gd name="connsiteY2" fmla="*/ 706582 h 801584"/>
              <a:gd name="connsiteX3" fmla="*/ 475013 w 878774"/>
              <a:gd name="connsiteY3" fmla="*/ 593766 h 801584"/>
              <a:gd name="connsiteX4" fmla="*/ 659080 w 878774"/>
              <a:gd name="connsiteY4" fmla="*/ 552203 h 801584"/>
              <a:gd name="connsiteX5" fmla="*/ 635330 w 878774"/>
              <a:gd name="connsiteY5" fmla="*/ 427512 h 801584"/>
              <a:gd name="connsiteX6" fmla="*/ 653142 w 878774"/>
              <a:gd name="connsiteY6" fmla="*/ 403761 h 801584"/>
              <a:gd name="connsiteX7" fmla="*/ 593766 w 878774"/>
              <a:gd name="connsiteY7" fmla="*/ 344384 h 801584"/>
              <a:gd name="connsiteX8" fmla="*/ 742207 w 878774"/>
              <a:gd name="connsiteY8" fmla="*/ 308759 h 801584"/>
              <a:gd name="connsiteX9" fmla="*/ 718457 w 878774"/>
              <a:gd name="connsiteY9" fmla="*/ 213756 h 801584"/>
              <a:gd name="connsiteX10" fmla="*/ 783771 w 878774"/>
              <a:gd name="connsiteY10" fmla="*/ 201881 h 801584"/>
              <a:gd name="connsiteX11" fmla="*/ 765958 w 878774"/>
              <a:gd name="connsiteY11" fmla="*/ 83127 h 801584"/>
              <a:gd name="connsiteX12" fmla="*/ 878774 w 878774"/>
              <a:gd name="connsiteY12" fmla="*/ 65314 h 801584"/>
              <a:gd name="connsiteX13" fmla="*/ 860961 w 878774"/>
              <a:gd name="connsiteY13" fmla="*/ 0 h 801584"/>
              <a:gd name="connsiteX14" fmla="*/ 0 w 878774"/>
              <a:gd name="connsiteY14" fmla="*/ 195943 h 801584"/>
              <a:gd name="connsiteX0" fmla="*/ 0 w 878774"/>
              <a:gd name="connsiteY0" fmla="*/ 195943 h 801584"/>
              <a:gd name="connsiteX1" fmla="*/ 142504 w 878774"/>
              <a:gd name="connsiteY1" fmla="*/ 801584 h 801584"/>
              <a:gd name="connsiteX2" fmla="*/ 510639 w 878774"/>
              <a:gd name="connsiteY2" fmla="*/ 706582 h 801584"/>
              <a:gd name="connsiteX3" fmla="*/ 475013 w 878774"/>
              <a:gd name="connsiteY3" fmla="*/ 593766 h 801584"/>
              <a:gd name="connsiteX4" fmla="*/ 659080 w 878774"/>
              <a:gd name="connsiteY4" fmla="*/ 552203 h 801584"/>
              <a:gd name="connsiteX5" fmla="*/ 635330 w 878774"/>
              <a:gd name="connsiteY5" fmla="*/ 427512 h 801584"/>
              <a:gd name="connsiteX6" fmla="*/ 653142 w 878774"/>
              <a:gd name="connsiteY6" fmla="*/ 403761 h 801584"/>
              <a:gd name="connsiteX7" fmla="*/ 622010 w 878774"/>
              <a:gd name="connsiteY7" fmla="*/ 337323 h 801584"/>
              <a:gd name="connsiteX8" fmla="*/ 742207 w 878774"/>
              <a:gd name="connsiteY8" fmla="*/ 308759 h 801584"/>
              <a:gd name="connsiteX9" fmla="*/ 718457 w 878774"/>
              <a:gd name="connsiteY9" fmla="*/ 213756 h 801584"/>
              <a:gd name="connsiteX10" fmla="*/ 783771 w 878774"/>
              <a:gd name="connsiteY10" fmla="*/ 201881 h 801584"/>
              <a:gd name="connsiteX11" fmla="*/ 765958 w 878774"/>
              <a:gd name="connsiteY11" fmla="*/ 83127 h 801584"/>
              <a:gd name="connsiteX12" fmla="*/ 878774 w 878774"/>
              <a:gd name="connsiteY12" fmla="*/ 65314 h 801584"/>
              <a:gd name="connsiteX13" fmla="*/ 860961 w 878774"/>
              <a:gd name="connsiteY13" fmla="*/ 0 h 801584"/>
              <a:gd name="connsiteX14" fmla="*/ 0 w 878774"/>
              <a:gd name="connsiteY14" fmla="*/ 195943 h 801584"/>
              <a:gd name="connsiteX0" fmla="*/ 0 w 878774"/>
              <a:gd name="connsiteY0" fmla="*/ 195943 h 801584"/>
              <a:gd name="connsiteX1" fmla="*/ 142504 w 878774"/>
              <a:gd name="connsiteY1" fmla="*/ 801584 h 801584"/>
              <a:gd name="connsiteX2" fmla="*/ 510639 w 878774"/>
              <a:gd name="connsiteY2" fmla="*/ 706582 h 801584"/>
              <a:gd name="connsiteX3" fmla="*/ 475013 w 878774"/>
              <a:gd name="connsiteY3" fmla="*/ 593766 h 801584"/>
              <a:gd name="connsiteX4" fmla="*/ 659080 w 878774"/>
              <a:gd name="connsiteY4" fmla="*/ 552203 h 801584"/>
              <a:gd name="connsiteX5" fmla="*/ 635330 w 878774"/>
              <a:gd name="connsiteY5" fmla="*/ 427512 h 801584"/>
              <a:gd name="connsiteX6" fmla="*/ 621368 w 878774"/>
              <a:gd name="connsiteY6" fmla="*/ 403761 h 801584"/>
              <a:gd name="connsiteX7" fmla="*/ 622010 w 878774"/>
              <a:gd name="connsiteY7" fmla="*/ 337323 h 801584"/>
              <a:gd name="connsiteX8" fmla="*/ 742207 w 878774"/>
              <a:gd name="connsiteY8" fmla="*/ 308759 h 801584"/>
              <a:gd name="connsiteX9" fmla="*/ 718457 w 878774"/>
              <a:gd name="connsiteY9" fmla="*/ 213756 h 801584"/>
              <a:gd name="connsiteX10" fmla="*/ 783771 w 878774"/>
              <a:gd name="connsiteY10" fmla="*/ 201881 h 801584"/>
              <a:gd name="connsiteX11" fmla="*/ 765958 w 878774"/>
              <a:gd name="connsiteY11" fmla="*/ 83127 h 801584"/>
              <a:gd name="connsiteX12" fmla="*/ 878774 w 878774"/>
              <a:gd name="connsiteY12" fmla="*/ 65314 h 801584"/>
              <a:gd name="connsiteX13" fmla="*/ 860961 w 878774"/>
              <a:gd name="connsiteY13" fmla="*/ 0 h 801584"/>
              <a:gd name="connsiteX14" fmla="*/ 0 w 878774"/>
              <a:gd name="connsiteY14" fmla="*/ 195943 h 801584"/>
              <a:gd name="connsiteX0" fmla="*/ 0 w 878774"/>
              <a:gd name="connsiteY0" fmla="*/ 195943 h 801584"/>
              <a:gd name="connsiteX1" fmla="*/ 142504 w 878774"/>
              <a:gd name="connsiteY1" fmla="*/ 801584 h 801584"/>
              <a:gd name="connsiteX2" fmla="*/ 510639 w 878774"/>
              <a:gd name="connsiteY2" fmla="*/ 706582 h 801584"/>
              <a:gd name="connsiteX3" fmla="*/ 475013 w 878774"/>
              <a:gd name="connsiteY3" fmla="*/ 593766 h 801584"/>
              <a:gd name="connsiteX4" fmla="*/ 659080 w 878774"/>
              <a:gd name="connsiteY4" fmla="*/ 552203 h 801584"/>
              <a:gd name="connsiteX5" fmla="*/ 635330 w 878774"/>
              <a:gd name="connsiteY5" fmla="*/ 427512 h 801584"/>
              <a:gd name="connsiteX6" fmla="*/ 621368 w 878774"/>
              <a:gd name="connsiteY6" fmla="*/ 403761 h 801584"/>
              <a:gd name="connsiteX7" fmla="*/ 622010 w 878774"/>
              <a:gd name="connsiteY7" fmla="*/ 337323 h 801584"/>
              <a:gd name="connsiteX8" fmla="*/ 742207 w 878774"/>
              <a:gd name="connsiteY8" fmla="*/ 308759 h 801584"/>
              <a:gd name="connsiteX9" fmla="*/ 718457 w 878774"/>
              <a:gd name="connsiteY9" fmla="*/ 213756 h 801584"/>
              <a:gd name="connsiteX10" fmla="*/ 783771 w 878774"/>
              <a:gd name="connsiteY10" fmla="*/ 201881 h 801584"/>
              <a:gd name="connsiteX11" fmla="*/ 765958 w 878774"/>
              <a:gd name="connsiteY11" fmla="*/ 83127 h 801584"/>
              <a:gd name="connsiteX12" fmla="*/ 878774 w 878774"/>
              <a:gd name="connsiteY12" fmla="*/ 65314 h 801584"/>
              <a:gd name="connsiteX13" fmla="*/ 860961 w 878774"/>
              <a:gd name="connsiteY13" fmla="*/ 0 h 801584"/>
              <a:gd name="connsiteX14" fmla="*/ 0 w 878774"/>
              <a:gd name="connsiteY14" fmla="*/ 195943 h 801584"/>
              <a:gd name="connsiteX0" fmla="*/ 0 w 878774"/>
              <a:gd name="connsiteY0" fmla="*/ 195943 h 801584"/>
              <a:gd name="connsiteX1" fmla="*/ 142504 w 878774"/>
              <a:gd name="connsiteY1" fmla="*/ 801584 h 801584"/>
              <a:gd name="connsiteX2" fmla="*/ 510639 w 878774"/>
              <a:gd name="connsiteY2" fmla="*/ 706582 h 801584"/>
              <a:gd name="connsiteX3" fmla="*/ 475013 w 878774"/>
              <a:gd name="connsiteY3" fmla="*/ 593766 h 801584"/>
              <a:gd name="connsiteX4" fmla="*/ 659080 w 878774"/>
              <a:gd name="connsiteY4" fmla="*/ 552203 h 801584"/>
              <a:gd name="connsiteX5" fmla="*/ 635330 w 878774"/>
              <a:gd name="connsiteY5" fmla="*/ 427512 h 801584"/>
              <a:gd name="connsiteX6" fmla="*/ 631960 w 878774"/>
              <a:gd name="connsiteY6" fmla="*/ 400230 h 801584"/>
              <a:gd name="connsiteX7" fmla="*/ 622010 w 878774"/>
              <a:gd name="connsiteY7" fmla="*/ 337323 h 801584"/>
              <a:gd name="connsiteX8" fmla="*/ 742207 w 878774"/>
              <a:gd name="connsiteY8" fmla="*/ 308759 h 801584"/>
              <a:gd name="connsiteX9" fmla="*/ 718457 w 878774"/>
              <a:gd name="connsiteY9" fmla="*/ 213756 h 801584"/>
              <a:gd name="connsiteX10" fmla="*/ 783771 w 878774"/>
              <a:gd name="connsiteY10" fmla="*/ 201881 h 801584"/>
              <a:gd name="connsiteX11" fmla="*/ 765958 w 878774"/>
              <a:gd name="connsiteY11" fmla="*/ 83127 h 801584"/>
              <a:gd name="connsiteX12" fmla="*/ 878774 w 878774"/>
              <a:gd name="connsiteY12" fmla="*/ 65314 h 801584"/>
              <a:gd name="connsiteX13" fmla="*/ 860961 w 878774"/>
              <a:gd name="connsiteY13" fmla="*/ 0 h 801584"/>
              <a:gd name="connsiteX14" fmla="*/ 0 w 878774"/>
              <a:gd name="connsiteY14" fmla="*/ 195943 h 80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78774" h="801584">
                <a:moveTo>
                  <a:pt x="0" y="195943"/>
                </a:moveTo>
                <a:lnTo>
                  <a:pt x="142504" y="801584"/>
                </a:lnTo>
                <a:lnTo>
                  <a:pt x="510639" y="706582"/>
                </a:lnTo>
                <a:lnTo>
                  <a:pt x="475013" y="593766"/>
                </a:lnTo>
                <a:lnTo>
                  <a:pt x="659080" y="552203"/>
                </a:lnTo>
                <a:lnTo>
                  <a:pt x="635330" y="427512"/>
                </a:lnTo>
                <a:lnTo>
                  <a:pt x="631960" y="400230"/>
                </a:lnTo>
                <a:cubicBezTo>
                  <a:pt x="636721" y="367439"/>
                  <a:pt x="618051" y="363053"/>
                  <a:pt x="622010" y="337323"/>
                </a:cubicBezTo>
                <a:lnTo>
                  <a:pt x="742207" y="308759"/>
                </a:lnTo>
                <a:lnTo>
                  <a:pt x="718457" y="213756"/>
                </a:lnTo>
                <a:lnTo>
                  <a:pt x="783771" y="201881"/>
                </a:lnTo>
                <a:lnTo>
                  <a:pt x="765958" y="83127"/>
                </a:lnTo>
                <a:lnTo>
                  <a:pt x="878774" y="65314"/>
                </a:lnTo>
                <a:lnTo>
                  <a:pt x="860961" y="0"/>
                </a:lnTo>
                <a:lnTo>
                  <a:pt x="0" y="195943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5" name="Oval 94"/>
          <p:cNvSpPr/>
          <p:nvPr/>
        </p:nvSpPr>
        <p:spPr>
          <a:xfrm>
            <a:off x="5331944" y="425163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D6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d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27" name="Freeform 126"/>
          <p:cNvSpPr/>
          <p:nvPr/>
        </p:nvSpPr>
        <p:spPr>
          <a:xfrm>
            <a:off x="4391186" y="4664990"/>
            <a:ext cx="263472" cy="330630"/>
          </a:xfrm>
          <a:custGeom>
            <a:avLst/>
            <a:gdLst>
              <a:gd name="connsiteX0" fmla="*/ 139485 w 263472"/>
              <a:gd name="connsiteY0" fmla="*/ 0 h 330630"/>
              <a:gd name="connsiteX1" fmla="*/ 263472 w 263472"/>
              <a:gd name="connsiteY1" fmla="*/ 289302 h 330630"/>
              <a:gd name="connsiteX2" fmla="*/ 160150 w 263472"/>
              <a:gd name="connsiteY2" fmla="*/ 325464 h 330630"/>
              <a:gd name="connsiteX3" fmla="*/ 154983 w 263472"/>
              <a:gd name="connsiteY3" fmla="*/ 299634 h 330630"/>
              <a:gd name="connsiteX4" fmla="*/ 51661 w 263472"/>
              <a:gd name="connsiteY4" fmla="*/ 330630 h 330630"/>
              <a:gd name="connsiteX5" fmla="*/ 41329 w 263472"/>
              <a:gd name="connsiteY5" fmla="*/ 299634 h 330630"/>
              <a:gd name="connsiteX6" fmla="*/ 15499 w 263472"/>
              <a:gd name="connsiteY6" fmla="*/ 315132 h 330630"/>
              <a:gd name="connsiteX7" fmla="*/ 0 w 263472"/>
              <a:gd name="connsiteY7" fmla="*/ 258305 h 330630"/>
              <a:gd name="connsiteX8" fmla="*/ 139485 w 263472"/>
              <a:gd name="connsiteY8" fmla="*/ 0 h 330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3472" h="330630">
                <a:moveTo>
                  <a:pt x="139485" y="0"/>
                </a:moveTo>
                <a:lnTo>
                  <a:pt x="263472" y="289302"/>
                </a:lnTo>
                <a:lnTo>
                  <a:pt x="160150" y="325464"/>
                </a:lnTo>
                <a:lnTo>
                  <a:pt x="154983" y="299634"/>
                </a:lnTo>
                <a:lnTo>
                  <a:pt x="51661" y="330630"/>
                </a:lnTo>
                <a:lnTo>
                  <a:pt x="41329" y="299634"/>
                </a:lnTo>
                <a:lnTo>
                  <a:pt x="15499" y="315132"/>
                </a:lnTo>
                <a:lnTo>
                  <a:pt x="0" y="258305"/>
                </a:lnTo>
                <a:lnTo>
                  <a:pt x="139485" y="0"/>
                </a:lnTo>
                <a:close/>
              </a:path>
            </a:pathLst>
          </a:custGeom>
          <a:solidFill>
            <a:srgbClr val="9900CC">
              <a:alpha val="60000"/>
            </a:srgbClr>
          </a:solidFill>
          <a:ln w="9525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9" name="Oval 128"/>
          <p:cNvSpPr/>
          <p:nvPr/>
        </p:nvSpPr>
        <p:spPr>
          <a:xfrm>
            <a:off x="4454460" y="4798598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D6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 smtClean="0">
                <a:solidFill>
                  <a:schemeClr val="tx1"/>
                </a:solidFill>
              </a:rPr>
              <a:t>i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30" name="Freeform 129"/>
          <p:cNvSpPr/>
          <p:nvPr/>
        </p:nvSpPr>
        <p:spPr>
          <a:xfrm>
            <a:off x="3675413" y="3609975"/>
            <a:ext cx="2777775" cy="2024867"/>
          </a:xfrm>
          <a:custGeom>
            <a:avLst/>
            <a:gdLst>
              <a:gd name="connsiteX0" fmla="*/ 154379 w 2808514"/>
              <a:gd name="connsiteY0" fmla="*/ 2024743 h 2024743"/>
              <a:gd name="connsiteX1" fmla="*/ 0 w 2808514"/>
              <a:gd name="connsiteY1" fmla="*/ 1205345 h 2024743"/>
              <a:gd name="connsiteX2" fmla="*/ 510639 w 2808514"/>
              <a:gd name="connsiteY2" fmla="*/ 1104405 h 2024743"/>
              <a:gd name="connsiteX3" fmla="*/ 760021 w 2808514"/>
              <a:gd name="connsiteY3" fmla="*/ 617517 h 2024743"/>
              <a:gd name="connsiteX4" fmla="*/ 2689761 w 2808514"/>
              <a:gd name="connsiteY4" fmla="*/ 172192 h 2024743"/>
              <a:gd name="connsiteX5" fmla="*/ 2802577 w 2808514"/>
              <a:gd name="connsiteY5" fmla="*/ 0 h 2024743"/>
              <a:gd name="connsiteX6" fmla="*/ 2808514 w 2808514"/>
              <a:gd name="connsiteY6" fmla="*/ 0 h 2024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8514" h="2024743">
                <a:moveTo>
                  <a:pt x="154379" y="2024743"/>
                </a:moveTo>
                <a:lnTo>
                  <a:pt x="0" y="1205345"/>
                </a:lnTo>
                <a:lnTo>
                  <a:pt x="510639" y="1104405"/>
                </a:lnTo>
                <a:lnTo>
                  <a:pt x="760021" y="617517"/>
                </a:lnTo>
                <a:lnTo>
                  <a:pt x="2689761" y="172192"/>
                </a:lnTo>
                <a:lnTo>
                  <a:pt x="2802577" y="0"/>
                </a:lnTo>
                <a:lnTo>
                  <a:pt x="2808514" y="0"/>
                </a:lnTo>
              </a:path>
            </a:pathLst>
          </a:custGeom>
          <a:noFill/>
          <a:ln w="38100">
            <a:solidFill>
              <a:schemeClr val="tx1">
                <a:lumMod val="95000"/>
                <a:lumOff val="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Oval 87"/>
          <p:cNvSpPr/>
          <p:nvPr/>
        </p:nvSpPr>
        <p:spPr>
          <a:xfrm>
            <a:off x="4296894" y="4289737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D6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a</a:t>
            </a:r>
            <a:endParaRPr lang="en-GB" sz="1000" dirty="0">
              <a:solidFill>
                <a:schemeClr val="tx1"/>
              </a:solidFill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88582" y="3577133"/>
            <a:ext cx="2260397" cy="87782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>
            <a:off x="3832023" y="5687251"/>
            <a:ext cx="116282" cy="977826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Freeform 143"/>
          <p:cNvSpPr/>
          <p:nvPr/>
        </p:nvSpPr>
        <p:spPr>
          <a:xfrm>
            <a:off x="5883310" y="3903785"/>
            <a:ext cx="170822" cy="321547"/>
          </a:xfrm>
          <a:custGeom>
            <a:avLst/>
            <a:gdLst>
              <a:gd name="connsiteX0" fmla="*/ 0 w 170822"/>
              <a:gd name="connsiteY0" fmla="*/ 40193 h 321547"/>
              <a:gd name="connsiteX1" fmla="*/ 75363 w 170822"/>
              <a:gd name="connsiteY1" fmla="*/ 321547 h 321547"/>
              <a:gd name="connsiteX2" fmla="*/ 170822 w 170822"/>
              <a:gd name="connsiteY2" fmla="*/ 291402 h 321547"/>
              <a:gd name="connsiteX3" fmla="*/ 160774 w 170822"/>
              <a:gd name="connsiteY3" fmla="*/ 0 h 321547"/>
              <a:gd name="connsiteX4" fmla="*/ 0 w 170822"/>
              <a:gd name="connsiteY4" fmla="*/ 40193 h 321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822" h="321547">
                <a:moveTo>
                  <a:pt x="0" y="40193"/>
                </a:moveTo>
                <a:lnTo>
                  <a:pt x="75363" y="321547"/>
                </a:lnTo>
                <a:lnTo>
                  <a:pt x="170822" y="291402"/>
                </a:lnTo>
                <a:lnTo>
                  <a:pt x="160774" y="0"/>
                </a:lnTo>
                <a:lnTo>
                  <a:pt x="0" y="40193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952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4" name="Oval 103"/>
          <p:cNvSpPr/>
          <p:nvPr/>
        </p:nvSpPr>
        <p:spPr>
          <a:xfrm>
            <a:off x="5903863" y="3938184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D6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g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82" name="Freeform 81"/>
          <p:cNvSpPr/>
          <p:nvPr/>
        </p:nvSpPr>
        <p:spPr>
          <a:xfrm>
            <a:off x="628981" y="3433313"/>
            <a:ext cx="3506455" cy="2763784"/>
          </a:xfrm>
          <a:custGeom>
            <a:avLst/>
            <a:gdLst>
              <a:gd name="connsiteX0" fmla="*/ 474453 w 3433314"/>
              <a:gd name="connsiteY0" fmla="*/ 2734574 h 2734574"/>
              <a:gd name="connsiteX1" fmla="*/ 681487 w 3433314"/>
              <a:gd name="connsiteY1" fmla="*/ 2631057 h 2734574"/>
              <a:gd name="connsiteX2" fmla="*/ 672861 w 3433314"/>
              <a:gd name="connsiteY2" fmla="*/ 2527540 h 2734574"/>
              <a:gd name="connsiteX3" fmla="*/ 888521 w 3433314"/>
              <a:gd name="connsiteY3" fmla="*/ 2432649 h 2734574"/>
              <a:gd name="connsiteX4" fmla="*/ 923027 w 3433314"/>
              <a:gd name="connsiteY4" fmla="*/ 2510287 h 2734574"/>
              <a:gd name="connsiteX5" fmla="*/ 1466491 w 3433314"/>
              <a:gd name="connsiteY5" fmla="*/ 2268747 h 2734574"/>
              <a:gd name="connsiteX6" fmla="*/ 2622431 w 3433314"/>
              <a:gd name="connsiteY6" fmla="*/ 2251495 h 2734574"/>
              <a:gd name="connsiteX7" fmla="*/ 3131389 w 3433314"/>
              <a:gd name="connsiteY7" fmla="*/ 2199736 h 2734574"/>
              <a:gd name="connsiteX8" fmla="*/ 3433314 w 3433314"/>
              <a:gd name="connsiteY8" fmla="*/ 1509623 h 2734574"/>
              <a:gd name="connsiteX9" fmla="*/ 3252159 w 3433314"/>
              <a:gd name="connsiteY9" fmla="*/ 500332 h 2734574"/>
              <a:gd name="connsiteX10" fmla="*/ 3140015 w 3433314"/>
              <a:gd name="connsiteY10" fmla="*/ 448574 h 2734574"/>
              <a:gd name="connsiteX11" fmla="*/ 1440612 w 3433314"/>
              <a:gd name="connsiteY11" fmla="*/ 724619 h 2734574"/>
              <a:gd name="connsiteX12" fmla="*/ 1406106 w 3433314"/>
              <a:gd name="connsiteY12" fmla="*/ 422695 h 2734574"/>
              <a:gd name="connsiteX13" fmla="*/ 1613140 w 3433314"/>
              <a:gd name="connsiteY13" fmla="*/ 370936 h 2734574"/>
              <a:gd name="connsiteX14" fmla="*/ 1535502 w 3433314"/>
              <a:gd name="connsiteY14" fmla="*/ 0 h 2734574"/>
              <a:gd name="connsiteX15" fmla="*/ 1276710 w 3433314"/>
              <a:gd name="connsiteY15" fmla="*/ 17253 h 2734574"/>
              <a:gd name="connsiteX16" fmla="*/ 776378 w 3433314"/>
              <a:gd name="connsiteY16" fmla="*/ 267419 h 2734574"/>
              <a:gd name="connsiteX17" fmla="*/ 828136 w 3433314"/>
              <a:gd name="connsiteY17" fmla="*/ 854015 h 2734574"/>
              <a:gd name="connsiteX18" fmla="*/ 284672 w 3433314"/>
              <a:gd name="connsiteY18" fmla="*/ 1130061 h 2734574"/>
              <a:gd name="connsiteX19" fmla="*/ 198408 w 3433314"/>
              <a:gd name="connsiteY19" fmla="*/ 1561381 h 2734574"/>
              <a:gd name="connsiteX20" fmla="*/ 0 w 3433314"/>
              <a:gd name="connsiteY20" fmla="*/ 1802921 h 2734574"/>
              <a:gd name="connsiteX21" fmla="*/ 267419 w 3433314"/>
              <a:gd name="connsiteY21" fmla="*/ 2070340 h 2734574"/>
              <a:gd name="connsiteX22" fmla="*/ 336431 w 3433314"/>
              <a:gd name="connsiteY22" fmla="*/ 2216989 h 2734574"/>
              <a:gd name="connsiteX23" fmla="*/ 474453 w 3433314"/>
              <a:gd name="connsiteY23" fmla="*/ 2734574 h 2734574"/>
              <a:gd name="connsiteX0" fmla="*/ 474453 w 3462206"/>
              <a:gd name="connsiteY0" fmla="*/ 2734574 h 2734574"/>
              <a:gd name="connsiteX1" fmla="*/ 681487 w 3462206"/>
              <a:gd name="connsiteY1" fmla="*/ 2631057 h 2734574"/>
              <a:gd name="connsiteX2" fmla="*/ 672861 w 3462206"/>
              <a:gd name="connsiteY2" fmla="*/ 2527540 h 2734574"/>
              <a:gd name="connsiteX3" fmla="*/ 888521 w 3462206"/>
              <a:gd name="connsiteY3" fmla="*/ 2432649 h 2734574"/>
              <a:gd name="connsiteX4" fmla="*/ 923027 w 3462206"/>
              <a:gd name="connsiteY4" fmla="*/ 2510287 h 2734574"/>
              <a:gd name="connsiteX5" fmla="*/ 1466491 w 3462206"/>
              <a:gd name="connsiteY5" fmla="*/ 2268747 h 2734574"/>
              <a:gd name="connsiteX6" fmla="*/ 2622431 w 3462206"/>
              <a:gd name="connsiteY6" fmla="*/ 2251495 h 2734574"/>
              <a:gd name="connsiteX7" fmla="*/ 3131389 w 3462206"/>
              <a:gd name="connsiteY7" fmla="*/ 2199736 h 2734574"/>
              <a:gd name="connsiteX8" fmla="*/ 3462206 w 3462206"/>
              <a:gd name="connsiteY8" fmla="*/ 1553514 h 2734574"/>
              <a:gd name="connsiteX9" fmla="*/ 3252159 w 3462206"/>
              <a:gd name="connsiteY9" fmla="*/ 500332 h 2734574"/>
              <a:gd name="connsiteX10" fmla="*/ 3140015 w 3462206"/>
              <a:gd name="connsiteY10" fmla="*/ 448574 h 2734574"/>
              <a:gd name="connsiteX11" fmla="*/ 1440612 w 3462206"/>
              <a:gd name="connsiteY11" fmla="*/ 724619 h 2734574"/>
              <a:gd name="connsiteX12" fmla="*/ 1406106 w 3462206"/>
              <a:gd name="connsiteY12" fmla="*/ 422695 h 2734574"/>
              <a:gd name="connsiteX13" fmla="*/ 1613140 w 3462206"/>
              <a:gd name="connsiteY13" fmla="*/ 370936 h 2734574"/>
              <a:gd name="connsiteX14" fmla="*/ 1535502 w 3462206"/>
              <a:gd name="connsiteY14" fmla="*/ 0 h 2734574"/>
              <a:gd name="connsiteX15" fmla="*/ 1276710 w 3462206"/>
              <a:gd name="connsiteY15" fmla="*/ 17253 h 2734574"/>
              <a:gd name="connsiteX16" fmla="*/ 776378 w 3462206"/>
              <a:gd name="connsiteY16" fmla="*/ 267419 h 2734574"/>
              <a:gd name="connsiteX17" fmla="*/ 828136 w 3462206"/>
              <a:gd name="connsiteY17" fmla="*/ 854015 h 2734574"/>
              <a:gd name="connsiteX18" fmla="*/ 284672 w 3462206"/>
              <a:gd name="connsiteY18" fmla="*/ 1130061 h 2734574"/>
              <a:gd name="connsiteX19" fmla="*/ 198408 w 3462206"/>
              <a:gd name="connsiteY19" fmla="*/ 1561381 h 2734574"/>
              <a:gd name="connsiteX20" fmla="*/ 0 w 3462206"/>
              <a:gd name="connsiteY20" fmla="*/ 1802921 h 2734574"/>
              <a:gd name="connsiteX21" fmla="*/ 267419 w 3462206"/>
              <a:gd name="connsiteY21" fmla="*/ 2070340 h 2734574"/>
              <a:gd name="connsiteX22" fmla="*/ 336431 w 3462206"/>
              <a:gd name="connsiteY22" fmla="*/ 2216989 h 2734574"/>
              <a:gd name="connsiteX23" fmla="*/ 474453 w 3462206"/>
              <a:gd name="connsiteY23" fmla="*/ 2734574 h 2734574"/>
              <a:gd name="connsiteX0" fmla="*/ 474453 w 3462206"/>
              <a:gd name="connsiteY0" fmla="*/ 2734574 h 2734574"/>
              <a:gd name="connsiteX1" fmla="*/ 681487 w 3462206"/>
              <a:gd name="connsiteY1" fmla="*/ 2631057 h 2734574"/>
              <a:gd name="connsiteX2" fmla="*/ 672861 w 3462206"/>
              <a:gd name="connsiteY2" fmla="*/ 2527540 h 2734574"/>
              <a:gd name="connsiteX3" fmla="*/ 888521 w 3462206"/>
              <a:gd name="connsiteY3" fmla="*/ 2432649 h 2734574"/>
              <a:gd name="connsiteX4" fmla="*/ 923027 w 3462206"/>
              <a:gd name="connsiteY4" fmla="*/ 2510287 h 2734574"/>
              <a:gd name="connsiteX5" fmla="*/ 1466491 w 3462206"/>
              <a:gd name="connsiteY5" fmla="*/ 2268747 h 2734574"/>
              <a:gd name="connsiteX6" fmla="*/ 2622431 w 3462206"/>
              <a:gd name="connsiteY6" fmla="*/ 2251495 h 2734574"/>
              <a:gd name="connsiteX7" fmla="*/ 3174726 w 3462206"/>
              <a:gd name="connsiteY7" fmla="*/ 2199736 h 2734574"/>
              <a:gd name="connsiteX8" fmla="*/ 3462206 w 3462206"/>
              <a:gd name="connsiteY8" fmla="*/ 1553514 h 2734574"/>
              <a:gd name="connsiteX9" fmla="*/ 3252159 w 3462206"/>
              <a:gd name="connsiteY9" fmla="*/ 500332 h 2734574"/>
              <a:gd name="connsiteX10" fmla="*/ 3140015 w 3462206"/>
              <a:gd name="connsiteY10" fmla="*/ 448574 h 2734574"/>
              <a:gd name="connsiteX11" fmla="*/ 1440612 w 3462206"/>
              <a:gd name="connsiteY11" fmla="*/ 724619 h 2734574"/>
              <a:gd name="connsiteX12" fmla="*/ 1406106 w 3462206"/>
              <a:gd name="connsiteY12" fmla="*/ 422695 h 2734574"/>
              <a:gd name="connsiteX13" fmla="*/ 1613140 w 3462206"/>
              <a:gd name="connsiteY13" fmla="*/ 370936 h 2734574"/>
              <a:gd name="connsiteX14" fmla="*/ 1535502 w 3462206"/>
              <a:gd name="connsiteY14" fmla="*/ 0 h 2734574"/>
              <a:gd name="connsiteX15" fmla="*/ 1276710 w 3462206"/>
              <a:gd name="connsiteY15" fmla="*/ 17253 h 2734574"/>
              <a:gd name="connsiteX16" fmla="*/ 776378 w 3462206"/>
              <a:gd name="connsiteY16" fmla="*/ 267419 h 2734574"/>
              <a:gd name="connsiteX17" fmla="*/ 828136 w 3462206"/>
              <a:gd name="connsiteY17" fmla="*/ 854015 h 2734574"/>
              <a:gd name="connsiteX18" fmla="*/ 284672 w 3462206"/>
              <a:gd name="connsiteY18" fmla="*/ 1130061 h 2734574"/>
              <a:gd name="connsiteX19" fmla="*/ 198408 w 3462206"/>
              <a:gd name="connsiteY19" fmla="*/ 1561381 h 2734574"/>
              <a:gd name="connsiteX20" fmla="*/ 0 w 3462206"/>
              <a:gd name="connsiteY20" fmla="*/ 1802921 h 2734574"/>
              <a:gd name="connsiteX21" fmla="*/ 267419 w 3462206"/>
              <a:gd name="connsiteY21" fmla="*/ 2070340 h 2734574"/>
              <a:gd name="connsiteX22" fmla="*/ 336431 w 3462206"/>
              <a:gd name="connsiteY22" fmla="*/ 2216989 h 2734574"/>
              <a:gd name="connsiteX23" fmla="*/ 474453 w 3462206"/>
              <a:gd name="connsiteY23" fmla="*/ 2734574 h 2734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62206" h="2734574">
                <a:moveTo>
                  <a:pt x="474453" y="2734574"/>
                </a:moveTo>
                <a:lnTo>
                  <a:pt x="681487" y="2631057"/>
                </a:lnTo>
                <a:lnTo>
                  <a:pt x="672861" y="2527540"/>
                </a:lnTo>
                <a:lnTo>
                  <a:pt x="888521" y="2432649"/>
                </a:lnTo>
                <a:lnTo>
                  <a:pt x="923027" y="2510287"/>
                </a:lnTo>
                <a:lnTo>
                  <a:pt x="1466491" y="2268747"/>
                </a:lnTo>
                <a:lnTo>
                  <a:pt x="2622431" y="2251495"/>
                </a:lnTo>
                <a:lnTo>
                  <a:pt x="3174726" y="2199736"/>
                </a:lnTo>
                <a:lnTo>
                  <a:pt x="3462206" y="1553514"/>
                </a:lnTo>
                <a:lnTo>
                  <a:pt x="3252159" y="500332"/>
                </a:lnTo>
                <a:lnTo>
                  <a:pt x="3140015" y="448574"/>
                </a:lnTo>
                <a:lnTo>
                  <a:pt x="1440612" y="724619"/>
                </a:lnTo>
                <a:lnTo>
                  <a:pt x="1406106" y="422695"/>
                </a:lnTo>
                <a:lnTo>
                  <a:pt x="1613140" y="370936"/>
                </a:lnTo>
                <a:lnTo>
                  <a:pt x="1535502" y="0"/>
                </a:lnTo>
                <a:lnTo>
                  <a:pt x="1276710" y="17253"/>
                </a:lnTo>
                <a:lnTo>
                  <a:pt x="776378" y="267419"/>
                </a:lnTo>
                <a:lnTo>
                  <a:pt x="828136" y="854015"/>
                </a:lnTo>
                <a:lnTo>
                  <a:pt x="284672" y="1130061"/>
                </a:lnTo>
                <a:lnTo>
                  <a:pt x="198408" y="1561381"/>
                </a:lnTo>
                <a:lnTo>
                  <a:pt x="0" y="1802921"/>
                </a:lnTo>
                <a:lnTo>
                  <a:pt x="267419" y="2070340"/>
                </a:lnTo>
                <a:lnTo>
                  <a:pt x="336431" y="2216989"/>
                </a:lnTo>
                <a:lnTo>
                  <a:pt x="474453" y="2734574"/>
                </a:lnTo>
                <a:close/>
              </a:path>
            </a:pathLst>
          </a:custGeom>
          <a:noFill/>
          <a:ln w="3175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/>
          <p:cNvSpPr/>
          <p:nvPr/>
        </p:nvSpPr>
        <p:spPr>
          <a:xfrm>
            <a:off x="3173240" y="4843604"/>
            <a:ext cx="846499" cy="841973"/>
          </a:xfrm>
          <a:custGeom>
            <a:avLst/>
            <a:gdLst>
              <a:gd name="connsiteX0" fmla="*/ 0 w 846499"/>
              <a:gd name="connsiteY0" fmla="*/ 76955 h 841973"/>
              <a:gd name="connsiteX1" fmla="*/ 144855 w 846499"/>
              <a:gd name="connsiteY1" fmla="*/ 841973 h 841973"/>
              <a:gd name="connsiteX2" fmla="*/ 602055 w 846499"/>
              <a:gd name="connsiteY2" fmla="*/ 774072 h 841973"/>
              <a:gd name="connsiteX3" fmla="*/ 606582 w 846499"/>
              <a:gd name="connsiteY3" fmla="*/ 674483 h 841973"/>
              <a:gd name="connsiteX4" fmla="*/ 710697 w 846499"/>
              <a:gd name="connsiteY4" fmla="*/ 665430 h 841973"/>
              <a:gd name="connsiteX5" fmla="*/ 846499 w 846499"/>
              <a:gd name="connsiteY5" fmla="*/ 357612 h 841973"/>
              <a:gd name="connsiteX6" fmla="*/ 552261 w 846499"/>
              <a:gd name="connsiteY6" fmla="*/ 411933 h 841973"/>
              <a:gd name="connsiteX7" fmla="*/ 470780 w 846499"/>
              <a:gd name="connsiteY7" fmla="*/ 0 h 841973"/>
              <a:gd name="connsiteX8" fmla="*/ 0 w 846499"/>
              <a:gd name="connsiteY8" fmla="*/ 76955 h 841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499" h="841973">
                <a:moveTo>
                  <a:pt x="0" y="76955"/>
                </a:moveTo>
                <a:lnTo>
                  <a:pt x="144855" y="841973"/>
                </a:lnTo>
                <a:lnTo>
                  <a:pt x="602055" y="774072"/>
                </a:lnTo>
                <a:lnTo>
                  <a:pt x="606582" y="674483"/>
                </a:lnTo>
                <a:lnTo>
                  <a:pt x="710697" y="665430"/>
                </a:lnTo>
                <a:lnTo>
                  <a:pt x="846499" y="357612"/>
                </a:lnTo>
                <a:lnTo>
                  <a:pt x="552261" y="411933"/>
                </a:lnTo>
                <a:lnTo>
                  <a:pt x="470780" y="0"/>
                </a:lnTo>
                <a:lnTo>
                  <a:pt x="0" y="76955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3428682" y="5212946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e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81" name="Freeform 80"/>
          <p:cNvSpPr/>
          <p:nvPr/>
        </p:nvSpPr>
        <p:spPr>
          <a:xfrm>
            <a:off x="3874464" y="2781300"/>
            <a:ext cx="3749496" cy="2877322"/>
          </a:xfrm>
          <a:custGeom>
            <a:avLst/>
            <a:gdLst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965200 w 2654300"/>
              <a:gd name="connsiteY9" fmla="*/ 2527300 h 2882900"/>
              <a:gd name="connsiteX10" fmla="*/ 882650 w 2654300"/>
              <a:gd name="connsiteY10" fmla="*/ 2330450 h 2882900"/>
              <a:gd name="connsiteX11" fmla="*/ 400050 w 2654300"/>
              <a:gd name="connsiteY11" fmla="*/ 2533650 h 2882900"/>
              <a:gd name="connsiteX12" fmla="*/ 476250 w 2654300"/>
              <a:gd name="connsiteY12" fmla="*/ 2755900 h 2882900"/>
              <a:gd name="connsiteX13" fmla="*/ 0 w 2654300"/>
              <a:gd name="connsiteY13" fmla="*/ 2882900 h 2882900"/>
              <a:gd name="connsiteX14" fmla="*/ 12700 w 2654300"/>
              <a:gd name="connsiteY14" fmla="*/ 2787650 h 2882900"/>
              <a:gd name="connsiteX15" fmla="*/ 304800 w 2654300"/>
              <a:gd name="connsiteY15" fmla="*/ 2133600 h 2882900"/>
              <a:gd name="connsiteX16" fmla="*/ 196850 w 2654300"/>
              <a:gd name="connsiteY16" fmla="*/ 1524000 h 2882900"/>
              <a:gd name="connsiteX17" fmla="*/ 546100 w 2654300"/>
              <a:gd name="connsiteY17" fmla="*/ 1282700 h 2882900"/>
              <a:gd name="connsiteX18" fmla="*/ 400050 w 2654300"/>
              <a:gd name="connsiteY18" fmla="*/ 990600 h 2882900"/>
              <a:gd name="connsiteX19" fmla="*/ 393700 w 2654300"/>
              <a:gd name="connsiteY19" fmla="*/ 825500 h 2882900"/>
              <a:gd name="connsiteX20" fmla="*/ 419100 w 2654300"/>
              <a:gd name="connsiteY20" fmla="*/ 762000 h 2882900"/>
              <a:gd name="connsiteX21" fmla="*/ 584200 w 2654300"/>
              <a:gd name="connsiteY21" fmla="*/ 641350 h 2882900"/>
              <a:gd name="connsiteX22" fmla="*/ 495300 w 2654300"/>
              <a:gd name="connsiteY22" fmla="*/ 571500 h 2882900"/>
              <a:gd name="connsiteX23" fmla="*/ 425450 w 2654300"/>
              <a:gd name="connsiteY23" fmla="*/ 438150 h 2882900"/>
              <a:gd name="connsiteX24" fmla="*/ 107950 w 2654300"/>
              <a:gd name="connsiteY24" fmla="*/ 450850 h 2882900"/>
              <a:gd name="connsiteX25" fmla="*/ 114300 w 2654300"/>
              <a:gd name="connsiteY25" fmla="*/ 254000 h 2882900"/>
              <a:gd name="connsiteX26" fmla="*/ 615950 w 2654300"/>
              <a:gd name="connsiteY26" fmla="*/ 349250 h 2882900"/>
              <a:gd name="connsiteX27" fmla="*/ 692150 w 2654300"/>
              <a:gd name="connsiteY27" fmla="*/ 260350 h 2882900"/>
              <a:gd name="connsiteX28" fmla="*/ 844550 w 2654300"/>
              <a:gd name="connsiteY28" fmla="*/ 0 h 2882900"/>
              <a:gd name="connsiteX29" fmla="*/ 1739900 w 2654300"/>
              <a:gd name="connsiteY29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965200 w 2654300"/>
              <a:gd name="connsiteY9" fmla="*/ 2527300 h 2882900"/>
              <a:gd name="connsiteX10" fmla="*/ 882650 w 2654300"/>
              <a:gd name="connsiteY10" fmla="*/ 2330450 h 2882900"/>
              <a:gd name="connsiteX11" fmla="*/ 406152 w 2654300"/>
              <a:gd name="connsiteY11" fmla="*/ 2559050 h 2882900"/>
              <a:gd name="connsiteX12" fmla="*/ 476250 w 2654300"/>
              <a:gd name="connsiteY12" fmla="*/ 2755900 h 2882900"/>
              <a:gd name="connsiteX13" fmla="*/ 0 w 2654300"/>
              <a:gd name="connsiteY13" fmla="*/ 2882900 h 2882900"/>
              <a:gd name="connsiteX14" fmla="*/ 12700 w 2654300"/>
              <a:gd name="connsiteY14" fmla="*/ 2787650 h 2882900"/>
              <a:gd name="connsiteX15" fmla="*/ 304800 w 2654300"/>
              <a:gd name="connsiteY15" fmla="*/ 2133600 h 2882900"/>
              <a:gd name="connsiteX16" fmla="*/ 196850 w 2654300"/>
              <a:gd name="connsiteY16" fmla="*/ 1524000 h 2882900"/>
              <a:gd name="connsiteX17" fmla="*/ 546100 w 2654300"/>
              <a:gd name="connsiteY17" fmla="*/ 1282700 h 2882900"/>
              <a:gd name="connsiteX18" fmla="*/ 400050 w 2654300"/>
              <a:gd name="connsiteY18" fmla="*/ 990600 h 2882900"/>
              <a:gd name="connsiteX19" fmla="*/ 393700 w 2654300"/>
              <a:gd name="connsiteY19" fmla="*/ 825500 h 2882900"/>
              <a:gd name="connsiteX20" fmla="*/ 419100 w 2654300"/>
              <a:gd name="connsiteY20" fmla="*/ 762000 h 2882900"/>
              <a:gd name="connsiteX21" fmla="*/ 584200 w 2654300"/>
              <a:gd name="connsiteY21" fmla="*/ 641350 h 2882900"/>
              <a:gd name="connsiteX22" fmla="*/ 495300 w 2654300"/>
              <a:gd name="connsiteY22" fmla="*/ 571500 h 2882900"/>
              <a:gd name="connsiteX23" fmla="*/ 425450 w 2654300"/>
              <a:gd name="connsiteY23" fmla="*/ 438150 h 2882900"/>
              <a:gd name="connsiteX24" fmla="*/ 107950 w 2654300"/>
              <a:gd name="connsiteY24" fmla="*/ 450850 h 2882900"/>
              <a:gd name="connsiteX25" fmla="*/ 114300 w 2654300"/>
              <a:gd name="connsiteY25" fmla="*/ 254000 h 2882900"/>
              <a:gd name="connsiteX26" fmla="*/ 615950 w 2654300"/>
              <a:gd name="connsiteY26" fmla="*/ 349250 h 2882900"/>
              <a:gd name="connsiteX27" fmla="*/ 692150 w 2654300"/>
              <a:gd name="connsiteY27" fmla="*/ 260350 h 2882900"/>
              <a:gd name="connsiteX28" fmla="*/ 844550 w 2654300"/>
              <a:gd name="connsiteY28" fmla="*/ 0 h 2882900"/>
              <a:gd name="connsiteX29" fmla="*/ 1739900 w 2654300"/>
              <a:gd name="connsiteY29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965200 w 2654300"/>
              <a:gd name="connsiteY9" fmla="*/ 2527300 h 2882900"/>
              <a:gd name="connsiteX10" fmla="*/ 894853 w 2654300"/>
              <a:gd name="connsiteY10" fmla="*/ 2368550 h 2882900"/>
              <a:gd name="connsiteX11" fmla="*/ 406152 w 2654300"/>
              <a:gd name="connsiteY11" fmla="*/ 2559050 h 2882900"/>
              <a:gd name="connsiteX12" fmla="*/ 476250 w 2654300"/>
              <a:gd name="connsiteY12" fmla="*/ 2755900 h 2882900"/>
              <a:gd name="connsiteX13" fmla="*/ 0 w 2654300"/>
              <a:gd name="connsiteY13" fmla="*/ 2882900 h 2882900"/>
              <a:gd name="connsiteX14" fmla="*/ 12700 w 2654300"/>
              <a:gd name="connsiteY14" fmla="*/ 2787650 h 2882900"/>
              <a:gd name="connsiteX15" fmla="*/ 304800 w 2654300"/>
              <a:gd name="connsiteY15" fmla="*/ 2133600 h 2882900"/>
              <a:gd name="connsiteX16" fmla="*/ 196850 w 2654300"/>
              <a:gd name="connsiteY16" fmla="*/ 1524000 h 2882900"/>
              <a:gd name="connsiteX17" fmla="*/ 546100 w 2654300"/>
              <a:gd name="connsiteY17" fmla="*/ 1282700 h 2882900"/>
              <a:gd name="connsiteX18" fmla="*/ 400050 w 2654300"/>
              <a:gd name="connsiteY18" fmla="*/ 990600 h 2882900"/>
              <a:gd name="connsiteX19" fmla="*/ 393700 w 2654300"/>
              <a:gd name="connsiteY19" fmla="*/ 825500 h 2882900"/>
              <a:gd name="connsiteX20" fmla="*/ 419100 w 2654300"/>
              <a:gd name="connsiteY20" fmla="*/ 762000 h 2882900"/>
              <a:gd name="connsiteX21" fmla="*/ 584200 w 2654300"/>
              <a:gd name="connsiteY21" fmla="*/ 641350 h 2882900"/>
              <a:gd name="connsiteX22" fmla="*/ 495300 w 2654300"/>
              <a:gd name="connsiteY22" fmla="*/ 571500 h 2882900"/>
              <a:gd name="connsiteX23" fmla="*/ 425450 w 2654300"/>
              <a:gd name="connsiteY23" fmla="*/ 438150 h 2882900"/>
              <a:gd name="connsiteX24" fmla="*/ 107950 w 2654300"/>
              <a:gd name="connsiteY24" fmla="*/ 450850 h 2882900"/>
              <a:gd name="connsiteX25" fmla="*/ 114300 w 2654300"/>
              <a:gd name="connsiteY25" fmla="*/ 254000 h 2882900"/>
              <a:gd name="connsiteX26" fmla="*/ 615950 w 2654300"/>
              <a:gd name="connsiteY26" fmla="*/ 349250 h 2882900"/>
              <a:gd name="connsiteX27" fmla="*/ 692150 w 2654300"/>
              <a:gd name="connsiteY27" fmla="*/ 260350 h 2882900"/>
              <a:gd name="connsiteX28" fmla="*/ 844550 w 2654300"/>
              <a:gd name="connsiteY28" fmla="*/ 0 h 2882900"/>
              <a:gd name="connsiteX29" fmla="*/ 1739900 w 2654300"/>
              <a:gd name="connsiteY29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965200 w 2654300"/>
              <a:gd name="connsiteY9" fmla="*/ 2527300 h 2882900"/>
              <a:gd name="connsiteX10" fmla="*/ 858242 w 2654300"/>
              <a:gd name="connsiteY10" fmla="*/ 2381250 h 2882900"/>
              <a:gd name="connsiteX11" fmla="*/ 406152 w 2654300"/>
              <a:gd name="connsiteY11" fmla="*/ 2559050 h 2882900"/>
              <a:gd name="connsiteX12" fmla="*/ 476250 w 2654300"/>
              <a:gd name="connsiteY12" fmla="*/ 2755900 h 2882900"/>
              <a:gd name="connsiteX13" fmla="*/ 0 w 2654300"/>
              <a:gd name="connsiteY13" fmla="*/ 2882900 h 2882900"/>
              <a:gd name="connsiteX14" fmla="*/ 12700 w 2654300"/>
              <a:gd name="connsiteY14" fmla="*/ 2787650 h 2882900"/>
              <a:gd name="connsiteX15" fmla="*/ 304800 w 2654300"/>
              <a:gd name="connsiteY15" fmla="*/ 2133600 h 2882900"/>
              <a:gd name="connsiteX16" fmla="*/ 196850 w 2654300"/>
              <a:gd name="connsiteY16" fmla="*/ 1524000 h 2882900"/>
              <a:gd name="connsiteX17" fmla="*/ 546100 w 2654300"/>
              <a:gd name="connsiteY17" fmla="*/ 1282700 h 2882900"/>
              <a:gd name="connsiteX18" fmla="*/ 400050 w 2654300"/>
              <a:gd name="connsiteY18" fmla="*/ 990600 h 2882900"/>
              <a:gd name="connsiteX19" fmla="*/ 393700 w 2654300"/>
              <a:gd name="connsiteY19" fmla="*/ 825500 h 2882900"/>
              <a:gd name="connsiteX20" fmla="*/ 419100 w 2654300"/>
              <a:gd name="connsiteY20" fmla="*/ 762000 h 2882900"/>
              <a:gd name="connsiteX21" fmla="*/ 584200 w 2654300"/>
              <a:gd name="connsiteY21" fmla="*/ 641350 h 2882900"/>
              <a:gd name="connsiteX22" fmla="*/ 495300 w 2654300"/>
              <a:gd name="connsiteY22" fmla="*/ 571500 h 2882900"/>
              <a:gd name="connsiteX23" fmla="*/ 425450 w 2654300"/>
              <a:gd name="connsiteY23" fmla="*/ 438150 h 2882900"/>
              <a:gd name="connsiteX24" fmla="*/ 107950 w 2654300"/>
              <a:gd name="connsiteY24" fmla="*/ 450850 h 2882900"/>
              <a:gd name="connsiteX25" fmla="*/ 114300 w 2654300"/>
              <a:gd name="connsiteY25" fmla="*/ 254000 h 2882900"/>
              <a:gd name="connsiteX26" fmla="*/ 615950 w 2654300"/>
              <a:gd name="connsiteY26" fmla="*/ 349250 h 2882900"/>
              <a:gd name="connsiteX27" fmla="*/ 692150 w 2654300"/>
              <a:gd name="connsiteY27" fmla="*/ 260350 h 2882900"/>
              <a:gd name="connsiteX28" fmla="*/ 844550 w 2654300"/>
              <a:gd name="connsiteY28" fmla="*/ 0 h 2882900"/>
              <a:gd name="connsiteX29" fmla="*/ 1739900 w 2654300"/>
              <a:gd name="connsiteY29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922488 w 2654300"/>
              <a:gd name="connsiteY9" fmla="*/ 2533650 h 2882900"/>
              <a:gd name="connsiteX10" fmla="*/ 858242 w 2654300"/>
              <a:gd name="connsiteY10" fmla="*/ 2381250 h 2882900"/>
              <a:gd name="connsiteX11" fmla="*/ 406152 w 2654300"/>
              <a:gd name="connsiteY11" fmla="*/ 2559050 h 2882900"/>
              <a:gd name="connsiteX12" fmla="*/ 476250 w 2654300"/>
              <a:gd name="connsiteY12" fmla="*/ 2755900 h 2882900"/>
              <a:gd name="connsiteX13" fmla="*/ 0 w 2654300"/>
              <a:gd name="connsiteY13" fmla="*/ 2882900 h 2882900"/>
              <a:gd name="connsiteX14" fmla="*/ 12700 w 2654300"/>
              <a:gd name="connsiteY14" fmla="*/ 2787650 h 2882900"/>
              <a:gd name="connsiteX15" fmla="*/ 304800 w 2654300"/>
              <a:gd name="connsiteY15" fmla="*/ 2133600 h 2882900"/>
              <a:gd name="connsiteX16" fmla="*/ 196850 w 2654300"/>
              <a:gd name="connsiteY16" fmla="*/ 1524000 h 2882900"/>
              <a:gd name="connsiteX17" fmla="*/ 546100 w 2654300"/>
              <a:gd name="connsiteY17" fmla="*/ 1282700 h 2882900"/>
              <a:gd name="connsiteX18" fmla="*/ 400050 w 2654300"/>
              <a:gd name="connsiteY18" fmla="*/ 990600 h 2882900"/>
              <a:gd name="connsiteX19" fmla="*/ 393700 w 2654300"/>
              <a:gd name="connsiteY19" fmla="*/ 825500 h 2882900"/>
              <a:gd name="connsiteX20" fmla="*/ 419100 w 2654300"/>
              <a:gd name="connsiteY20" fmla="*/ 762000 h 2882900"/>
              <a:gd name="connsiteX21" fmla="*/ 584200 w 2654300"/>
              <a:gd name="connsiteY21" fmla="*/ 641350 h 2882900"/>
              <a:gd name="connsiteX22" fmla="*/ 495300 w 2654300"/>
              <a:gd name="connsiteY22" fmla="*/ 571500 h 2882900"/>
              <a:gd name="connsiteX23" fmla="*/ 425450 w 2654300"/>
              <a:gd name="connsiteY23" fmla="*/ 438150 h 2882900"/>
              <a:gd name="connsiteX24" fmla="*/ 107950 w 2654300"/>
              <a:gd name="connsiteY24" fmla="*/ 450850 h 2882900"/>
              <a:gd name="connsiteX25" fmla="*/ 114300 w 2654300"/>
              <a:gd name="connsiteY25" fmla="*/ 254000 h 2882900"/>
              <a:gd name="connsiteX26" fmla="*/ 615950 w 2654300"/>
              <a:gd name="connsiteY26" fmla="*/ 349250 h 2882900"/>
              <a:gd name="connsiteX27" fmla="*/ 692150 w 2654300"/>
              <a:gd name="connsiteY27" fmla="*/ 260350 h 2882900"/>
              <a:gd name="connsiteX28" fmla="*/ 844550 w 2654300"/>
              <a:gd name="connsiteY28" fmla="*/ 0 h 2882900"/>
              <a:gd name="connsiteX29" fmla="*/ 1739900 w 2654300"/>
              <a:gd name="connsiteY29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928590 w 2654300"/>
              <a:gd name="connsiteY9" fmla="*/ 2559050 h 2882900"/>
              <a:gd name="connsiteX10" fmla="*/ 858242 w 2654300"/>
              <a:gd name="connsiteY10" fmla="*/ 2381250 h 2882900"/>
              <a:gd name="connsiteX11" fmla="*/ 406152 w 2654300"/>
              <a:gd name="connsiteY11" fmla="*/ 2559050 h 2882900"/>
              <a:gd name="connsiteX12" fmla="*/ 476250 w 2654300"/>
              <a:gd name="connsiteY12" fmla="*/ 2755900 h 2882900"/>
              <a:gd name="connsiteX13" fmla="*/ 0 w 2654300"/>
              <a:gd name="connsiteY13" fmla="*/ 2882900 h 2882900"/>
              <a:gd name="connsiteX14" fmla="*/ 12700 w 2654300"/>
              <a:gd name="connsiteY14" fmla="*/ 2787650 h 2882900"/>
              <a:gd name="connsiteX15" fmla="*/ 304800 w 2654300"/>
              <a:gd name="connsiteY15" fmla="*/ 2133600 h 2882900"/>
              <a:gd name="connsiteX16" fmla="*/ 196850 w 2654300"/>
              <a:gd name="connsiteY16" fmla="*/ 1524000 h 2882900"/>
              <a:gd name="connsiteX17" fmla="*/ 546100 w 2654300"/>
              <a:gd name="connsiteY17" fmla="*/ 1282700 h 2882900"/>
              <a:gd name="connsiteX18" fmla="*/ 400050 w 2654300"/>
              <a:gd name="connsiteY18" fmla="*/ 990600 h 2882900"/>
              <a:gd name="connsiteX19" fmla="*/ 393700 w 2654300"/>
              <a:gd name="connsiteY19" fmla="*/ 825500 h 2882900"/>
              <a:gd name="connsiteX20" fmla="*/ 419100 w 2654300"/>
              <a:gd name="connsiteY20" fmla="*/ 762000 h 2882900"/>
              <a:gd name="connsiteX21" fmla="*/ 584200 w 2654300"/>
              <a:gd name="connsiteY21" fmla="*/ 641350 h 2882900"/>
              <a:gd name="connsiteX22" fmla="*/ 495300 w 2654300"/>
              <a:gd name="connsiteY22" fmla="*/ 571500 h 2882900"/>
              <a:gd name="connsiteX23" fmla="*/ 425450 w 2654300"/>
              <a:gd name="connsiteY23" fmla="*/ 438150 h 2882900"/>
              <a:gd name="connsiteX24" fmla="*/ 107950 w 2654300"/>
              <a:gd name="connsiteY24" fmla="*/ 450850 h 2882900"/>
              <a:gd name="connsiteX25" fmla="*/ 114300 w 2654300"/>
              <a:gd name="connsiteY25" fmla="*/ 254000 h 2882900"/>
              <a:gd name="connsiteX26" fmla="*/ 615950 w 2654300"/>
              <a:gd name="connsiteY26" fmla="*/ 349250 h 2882900"/>
              <a:gd name="connsiteX27" fmla="*/ 692150 w 2654300"/>
              <a:gd name="connsiteY27" fmla="*/ 260350 h 2882900"/>
              <a:gd name="connsiteX28" fmla="*/ 844550 w 2654300"/>
              <a:gd name="connsiteY28" fmla="*/ 0 h 2882900"/>
              <a:gd name="connsiteX29" fmla="*/ 1739900 w 2654300"/>
              <a:gd name="connsiteY29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928590 w 2654300"/>
              <a:gd name="connsiteY9" fmla="*/ 2559050 h 2882900"/>
              <a:gd name="connsiteX10" fmla="*/ 858242 w 2654300"/>
              <a:gd name="connsiteY10" fmla="*/ 2381250 h 2882900"/>
              <a:gd name="connsiteX11" fmla="*/ 406152 w 2654300"/>
              <a:gd name="connsiteY11" fmla="*/ 2590800 h 2882900"/>
              <a:gd name="connsiteX12" fmla="*/ 476250 w 2654300"/>
              <a:gd name="connsiteY12" fmla="*/ 2755900 h 2882900"/>
              <a:gd name="connsiteX13" fmla="*/ 0 w 2654300"/>
              <a:gd name="connsiteY13" fmla="*/ 2882900 h 2882900"/>
              <a:gd name="connsiteX14" fmla="*/ 12700 w 2654300"/>
              <a:gd name="connsiteY14" fmla="*/ 2787650 h 2882900"/>
              <a:gd name="connsiteX15" fmla="*/ 304800 w 2654300"/>
              <a:gd name="connsiteY15" fmla="*/ 2133600 h 2882900"/>
              <a:gd name="connsiteX16" fmla="*/ 196850 w 2654300"/>
              <a:gd name="connsiteY16" fmla="*/ 1524000 h 2882900"/>
              <a:gd name="connsiteX17" fmla="*/ 546100 w 2654300"/>
              <a:gd name="connsiteY17" fmla="*/ 1282700 h 2882900"/>
              <a:gd name="connsiteX18" fmla="*/ 400050 w 2654300"/>
              <a:gd name="connsiteY18" fmla="*/ 990600 h 2882900"/>
              <a:gd name="connsiteX19" fmla="*/ 393700 w 2654300"/>
              <a:gd name="connsiteY19" fmla="*/ 825500 h 2882900"/>
              <a:gd name="connsiteX20" fmla="*/ 419100 w 2654300"/>
              <a:gd name="connsiteY20" fmla="*/ 762000 h 2882900"/>
              <a:gd name="connsiteX21" fmla="*/ 584200 w 2654300"/>
              <a:gd name="connsiteY21" fmla="*/ 641350 h 2882900"/>
              <a:gd name="connsiteX22" fmla="*/ 495300 w 2654300"/>
              <a:gd name="connsiteY22" fmla="*/ 571500 h 2882900"/>
              <a:gd name="connsiteX23" fmla="*/ 425450 w 2654300"/>
              <a:gd name="connsiteY23" fmla="*/ 438150 h 2882900"/>
              <a:gd name="connsiteX24" fmla="*/ 107950 w 2654300"/>
              <a:gd name="connsiteY24" fmla="*/ 450850 h 2882900"/>
              <a:gd name="connsiteX25" fmla="*/ 114300 w 2654300"/>
              <a:gd name="connsiteY25" fmla="*/ 254000 h 2882900"/>
              <a:gd name="connsiteX26" fmla="*/ 615950 w 2654300"/>
              <a:gd name="connsiteY26" fmla="*/ 349250 h 2882900"/>
              <a:gd name="connsiteX27" fmla="*/ 692150 w 2654300"/>
              <a:gd name="connsiteY27" fmla="*/ 260350 h 2882900"/>
              <a:gd name="connsiteX28" fmla="*/ 844550 w 2654300"/>
              <a:gd name="connsiteY28" fmla="*/ 0 h 2882900"/>
              <a:gd name="connsiteX29" fmla="*/ 1739900 w 2654300"/>
              <a:gd name="connsiteY29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928590 w 2654300"/>
              <a:gd name="connsiteY9" fmla="*/ 2559050 h 2882900"/>
              <a:gd name="connsiteX10" fmla="*/ 864344 w 2654300"/>
              <a:gd name="connsiteY10" fmla="*/ 2406650 h 2882900"/>
              <a:gd name="connsiteX11" fmla="*/ 406152 w 2654300"/>
              <a:gd name="connsiteY11" fmla="*/ 2590800 h 2882900"/>
              <a:gd name="connsiteX12" fmla="*/ 476250 w 2654300"/>
              <a:gd name="connsiteY12" fmla="*/ 2755900 h 2882900"/>
              <a:gd name="connsiteX13" fmla="*/ 0 w 2654300"/>
              <a:gd name="connsiteY13" fmla="*/ 2882900 h 2882900"/>
              <a:gd name="connsiteX14" fmla="*/ 12700 w 2654300"/>
              <a:gd name="connsiteY14" fmla="*/ 2787650 h 2882900"/>
              <a:gd name="connsiteX15" fmla="*/ 304800 w 2654300"/>
              <a:gd name="connsiteY15" fmla="*/ 2133600 h 2882900"/>
              <a:gd name="connsiteX16" fmla="*/ 196850 w 2654300"/>
              <a:gd name="connsiteY16" fmla="*/ 1524000 h 2882900"/>
              <a:gd name="connsiteX17" fmla="*/ 546100 w 2654300"/>
              <a:gd name="connsiteY17" fmla="*/ 1282700 h 2882900"/>
              <a:gd name="connsiteX18" fmla="*/ 400050 w 2654300"/>
              <a:gd name="connsiteY18" fmla="*/ 990600 h 2882900"/>
              <a:gd name="connsiteX19" fmla="*/ 393700 w 2654300"/>
              <a:gd name="connsiteY19" fmla="*/ 825500 h 2882900"/>
              <a:gd name="connsiteX20" fmla="*/ 419100 w 2654300"/>
              <a:gd name="connsiteY20" fmla="*/ 762000 h 2882900"/>
              <a:gd name="connsiteX21" fmla="*/ 584200 w 2654300"/>
              <a:gd name="connsiteY21" fmla="*/ 641350 h 2882900"/>
              <a:gd name="connsiteX22" fmla="*/ 495300 w 2654300"/>
              <a:gd name="connsiteY22" fmla="*/ 571500 h 2882900"/>
              <a:gd name="connsiteX23" fmla="*/ 425450 w 2654300"/>
              <a:gd name="connsiteY23" fmla="*/ 438150 h 2882900"/>
              <a:gd name="connsiteX24" fmla="*/ 107950 w 2654300"/>
              <a:gd name="connsiteY24" fmla="*/ 450850 h 2882900"/>
              <a:gd name="connsiteX25" fmla="*/ 114300 w 2654300"/>
              <a:gd name="connsiteY25" fmla="*/ 254000 h 2882900"/>
              <a:gd name="connsiteX26" fmla="*/ 615950 w 2654300"/>
              <a:gd name="connsiteY26" fmla="*/ 349250 h 2882900"/>
              <a:gd name="connsiteX27" fmla="*/ 692150 w 2654300"/>
              <a:gd name="connsiteY27" fmla="*/ 260350 h 2882900"/>
              <a:gd name="connsiteX28" fmla="*/ 844550 w 2654300"/>
              <a:gd name="connsiteY28" fmla="*/ 0 h 2882900"/>
              <a:gd name="connsiteX29" fmla="*/ 1739900 w 2654300"/>
              <a:gd name="connsiteY29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928590 w 2654300"/>
              <a:gd name="connsiteY10" fmla="*/ 2559050 h 2882900"/>
              <a:gd name="connsiteX11" fmla="*/ 864344 w 2654300"/>
              <a:gd name="connsiteY11" fmla="*/ 2406650 h 2882900"/>
              <a:gd name="connsiteX12" fmla="*/ 406152 w 2654300"/>
              <a:gd name="connsiteY12" fmla="*/ 2590800 h 2882900"/>
              <a:gd name="connsiteX13" fmla="*/ 476250 w 2654300"/>
              <a:gd name="connsiteY13" fmla="*/ 2755900 h 2882900"/>
              <a:gd name="connsiteX14" fmla="*/ 0 w 2654300"/>
              <a:gd name="connsiteY14" fmla="*/ 2882900 h 2882900"/>
              <a:gd name="connsiteX15" fmla="*/ 12700 w 2654300"/>
              <a:gd name="connsiteY15" fmla="*/ 2787650 h 2882900"/>
              <a:gd name="connsiteX16" fmla="*/ 304800 w 2654300"/>
              <a:gd name="connsiteY16" fmla="*/ 2133600 h 2882900"/>
              <a:gd name="connsiteX17" fmla="*/ 196850 w 2654300"/>
              <a:gd name="connsiteY17" fmla="*/ 1524000 h 2882900"/>
              <a:gd name="connsiteX18" fmla="*/ 546100 w 2654300"/>
              <a:gd name="connsiteY18" fmla="*/ 1282700 h 2882900"/>
              <a:gd name="connsiteX19" fmla="*/ 400050 w 2654300"/>
              <a:gd name="connsiteY19" fmla="*/ 990600 h 2882900"/>
              <a:gd name="connsiteX20" fmla="*/ 393700 w 2654300"/>
              <a:gd name="connsiteY20" fmla="*/ 825500 h 2882900"/>
              <a:gd name="connsiteX21" fmla="*/ 419100 w 2654300"/>
              <a:gd name="connsiteY21" fmla="*/ 762000 h 2882900"/>
              <a:gd name="connsiteX22" fmla="*/ 584200 w 2654300"/>
              <a:gd name="connsiteY22" fmla="*/ 641350 h 2882900"/>
              <a:gd name="connsiteX23" fmla="*/ 495300 w 2654300"/>
              <a:gd name="connsiteY23" fmla="*/ 571500 h 2882900"/>
              <a:gd name="connsiteX24" fmla="*/ 425450 w 2654300"/>
              <a:gd name="connsiteY24" fmla="*/ 438150 h 2882900"/>
              <a:gd name="connsiteX25" fmla="*/ 107950 w 2654300"/>
              <a:gd name="connsiteY25" fmla="*/ 450850 h 2882900"/>
              <a:gd name="connsiteX26" fmla="*/ 114300 w 2654300"/>
              <a:gd name="connsiteY26" fmla="*/ 254000 h 2882900"/>
              <a:gd name="connsiteX27" fmla="*/ 615950 w 2654300"/>
              <a:gd name="connsiteY27" fmla="*/ 349250 h 2882900"/>
              <a:gd name="connsiteX28" fmla="*/ 692150 w 2654300"/>
              <a:gd name="connsiteY28" fmla="*/ 260350 h 2882900"/>
              <a:gd name="connsiteX29" fmla="*/ 844550 w 2654300"/>
              <a:gd name="connsiteY29" fmla="*/ 0 h 2882900"/>
              <a:gd name="connsiteX30" fmla="*/ 1739900 w 2654300"/>
              <a:gd name="connsiteY30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385117 w 2654300"/>
              <a:gd name="connsiteY10" fmla="*/ 2387600 h 2882900"/>
              <a:gd name="connsiteX11" fmla="*/ 928590 w 2654300"/>
              <a:gd name="connsiteY11" fmla="*/ 2559050 h 2882900"/>
              <a:gd name="connsiteX12" fmla="*/ 864344 w 2654300"/>
              <a:gd name="connsiteY12" fmla="*/ 2406650 h 2882900"/>
              <a:gd name="connsiteX13" fmla="*/ 406152 w 2654300"/>
              <a:gd name="connsiteY13" fmla="*/ 2590800 h 2882900"/>
              <a:gd name="connsiteX14" fmla="*/ 476250 w 2654300"/>
              <a:gd name="connsiteY14" fmla="*/ 2755900 h 2882900"/>
              <a:gd name="connsiteX15" fmla="*/ 0 w 2654300"/>
              <a:gd name="connsiteY15" fmla="*/ 2882900 h 2882900"/>
              <a:gd name="connsiteX16" fmla="*/ 12700 w 2654300"/>
              <a:gd name="connsiteY16" fmla="*/ 2787650 h 2882900"/>
              <a:gd name="connsiteX17" fmla="*/ 304800 w 2654300"/>
              <a:gd name="connsiteY17" fmla="*/ 2133600 h 2882900"/>
              <a:gd name="connsiteX18" fmla="*/ 196850 w 2654300"/>
              <a:gd name="connsiteY18" fmla="*/ 1524000 h 2882900"/>
              <a:gd name="connsiteX19" fmla="*/ 546100 w 2654300"/>
              <a:gd name="connsiteY19" fmla="*/ 1282700 h 2882900"/>
              <a:gd name="connsiteX20" fmla="*/ 400050 w 2654300"/>
              <a:gd name="connsiteY20" fmla="*/ 990600 h 2882900"/>
              <a:gd name="connsiteX21" fmla="*/ 393700 w 2654300"/>
              <a:gd name="connsiteY21" fmla="*/ 825500 h 2882900"/>
              <a:gd name="connsiteX22" fmla="*/ 419100 w 2654300"/>
              <a:gd name="connsiteY22" fmla="*/ 762000 h 2882900"/>
              <a:gd name="connsiteX23" fmla="*/ 584200 w 2654300"/>
              <a:gd name="connsiteY23" fmla="*/ 641350 h 2882900"/>
              <a:gd name="connsiteX24" fmla="*/ 495300 w 2654300"/>
              <a:gd name="connsiteY24" fmla="*/ 571500 h 2882900"/>
              <a:gd name="connsiteX25" fmla="*/ 425450 w 2654300"/>
              <a:gd name="connsiteY25" fmla="*/ 438150 h 2882900"/>
              <a:gd name="connsiteX26" fmla="*/ 107950 w 2654300"/>
              <a:gd name="connsiteY26" fmla="*/ 450850 h 2882900"/>
              <a:gd name="connsiteX27" fmla="*/ 114300 w 2654300"/>
              <a:gd name="connsiteY27" fmla="*/ 254000 h 2882900"/>
              <a:gd name="connsiteX28" fmla="*/ 615950 w 2654300"/>
              <a:gd name="connsiteY28" fmla="*/ 349250 h 2882900"/>
              <a:gd name="connsiteX29" fmla="*/ 692150 w 2654300"/>
              <a:gd name="connsiteY29" fmla="*/ 260350 h 2882900"/>
              <a:gd name="connsiteX30" fmla="*/ 844550 w 2654300"/>
              <a:gd name="connsiteY30" fmla="*/ 0 h 2882900"/>
              <a:gd name="connsiteX31" fmla="*/ 1739900 w 2654300"/>
              <a:gd name="connsiteY31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49867 w 2654300"/>
              <a:gd name="connsiteY10" fmla="*/ 2330450 h 2882900"/>
              <a:gd name="connsiteX11" fmla="*/ 1385117 w 2654300"/>
              <a:gd name="connsiteY11" fmla="*/ 2387600 h 2882900"/>
              <a:gd name="connsiteX12" fmla="*/ 928590 w 2654300"/>
              <a:gd name="connsiteY12" fmla="*/ 2559050 h 2882900"/>
              <a:gd name="connsiteX13" fmla="*/ 864344 w 2654300"/>
              <a:gd name="connsiteY13" fmla="*/ 2406650 h 2882900"/>
              <a:gd name="connsiteX14" fmla="*/ 406152 w 2654300"/>
              <a:gd name="connsiteY14" fmla="*/ 2590800 h 2882900"/>
              <a:gd name="connsiteX15" fmla="*/ 476250 w 2654300"/>
              <a:gd name="connsiteY15" fmla="*/ 2755900 h 2882900"/>
              <a:gd name="connsiteX16" fmla="*/ 0 w 2654300"/>
              <a:gd name="connsiteY16" fmla="*/ 2882900 h 2882900"/>
              <a:gd name="connsiteX17" fmla="*/ 12700 w 2654300"/>
              <a:gd name="connsiteY17" fmla="*/ 2787650 h 2882900"/>
              <a:gd name="connsiteX18" fmla="*/ 304800 w 2654300"/>
              <a:gd name="connsiteY18" fmla="*/ 2133600 h 2882900"/>
              <a:gd name="connsiteX19" fmla="*/ 196850 w 2654300"/>
              <a:gd name="connsiteY19" fmla="*/ 1524000 h 2882900"/>
              <a:gd name="connsiteX20" fmla="*/ 546100 w 2654300"/>
              <a:gd name="connsiteY20" fmla="*/ 1282700 h 2882900"/>
              <a:gd name="connsiteX21" fmla="*/ 400050 w 2654300"/>
              <a:gd name="connsiteY21" fmla="*/ 990600 h 2882900"/>
              <a:gd name="connsiteX22" fmla="*/ 393700 w 2654300"/>
              <a:gd name="connsiteY22" fmla="*/ 825500 h 2882900"/>
              <a:gd name="connsiteX23" fmla="*/ 419100 w 2654300"/>
              <a:gd name="connsiteY23" fmla="*/ 762000 h 2882900"/>
              <a:gd name="connsiteX24" fmla="*/ 584200 w 2654300"/>
              <a:gd name="connsiteY24" fmla="*/ 641350 h 2882900"/>
              <a:gd name="connsiteX25" fmla="*/ 495300 w 2654300"/>
              <a:gd name="connsiteY25" fmla="*/ 571500 h 2882900"/>
              <a:gd name="connsiteX26" fmla="*/ 425450 w 2654300"/>
              <a:gd name="connsiteY26" fmla="*/ 438150 h 2882900"/>
              <a:gd name="connsiteX27" fmla="*/ 107950 w 2654300"/>
              <a:gd name="connsiteY27" fmla="*/ 450850 h 2882900"/>
              <a:gd name="connsiteX28" fmla="*/ 114300 w 2654300"/>
              <a:gd name="connsiteY28" fmla="*/ 254000 h 2882900"/>
              <a:gd name="connsiteX29" fmla="*/ 615950 w 2654300"/>
              <a:gd name="connsiteY29" fmla="*/ 349250 h 2882900"/>
              <a:gd name="connsiteX30" fmla="*/ 692150 w 2654300"/>
              <a:gd name="connsiteY30" fmla="*/ 260350 h 2882900"/>
              <a:gd name="connsiteX31" fmla="*/ 844550 w 2654300"/>
              <a:gd name="connsiteY31" fmla="*/ 0 h 2882900"/>
              <a:gd name="connsiteX32" fmla="*/ 1739900 w 2654300"/>
              <a:gd name="connsiteY32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360710 w 2654300"/>
              <a:gd name="connsiteY10" fmla="*/ 2076450 h 2882900"/>
              <a:gd name="connsiteX11" fmla="*/ 1385117 w 2654300"/>
              <a:gd name="connsiteY11" fmla="*/ 2387600 h 2882900"/>
              <a:gd name="connsiteX12" fmla="*/ 928590 w 2654300"/>
              <a:gd name="connsiteY12" fmla="*/ 2559050 h 2882900"/>
              <a:gd name="connsiteX13" fmla="*/ 864344 w 2654300"/>
              <a:gd name="connsiteY13" fmla="*/ 2406650 h 2882900"/>
              <a:gd name="connsiteX14" fmla="*/ 406152 w 2654300"/>
              <a:gd name="connsiteY14" fmla="*/ 2590800 h 2882900"/>
              <a:gd name="connsiteX15" fmla="*/ 476250 w 2654300"/>
              <a:gd name="connsiteY15" fmla="*/ 2755900 h 2882900"/>
              <a:gd name="connsiteX16" fmla="*/ 0 w 2654300"/>
              <a:gd name="connsiteY16" fmla="*/ 2882900 h 2882900"/>
              <a:gd name="connsiteX17" fmla="*/ 12700 w 2654300"/>
              <a:gd name="connsiteY17" fmla="*/ 2787650 h 2882900"/>
              <a:gd name="connsiteX18" fmla="*/ 304800 w 2654300"/>
              <a:gd name="connsiteY18" fmla="*/ 2133600 h 2882900"/>
              <a:gd name="connsiteX19" fmla="*/ 196850 w 2654300"/>
              <a:gd name="connsiteY19" fmla="*/ 1524000 h 2882900"/>
              <a:gd name="connsiteX20" fmla="*/ 546100 w 2654300"/>
              <a:gd name="connsiteY20" fmla="*/ 1282700 h 2882900"/>
              <a:gd name="connsiteX21" fmla="*/ 400050 w 2654300"/>
              <a:gd name="connsiteY21" fmla="*/ 990600 h 2882900"/>
              <a:gd name="connsiteX22" fmla="*/ 393700 w 2654300"/>
              <a:gd name="connsiteY22" fmla="*/ 825500 h 2882900"/>
              <a:gd name="connsiteX23" fmla="*/ 419100 w 2654300"/>
              <a:gd name="connsiteY23" fmla="*/ 762000 h 2882900"/>
              <a:gd name="connsiteX24" fmla="*/ 584200 w 2654300"/>
              <a:gd name="connsiteY24" fmla="*/ 641350 h 2882900"/>
              <a:gd name="connsiteX25" fmla="*/ 495300 w 2654300"/>
              <a:gd name="connsiteY25" fmla="*/ 571500 h 2882900"/>
              <a:gd name="connsiteX26" fmla="*/ 425450 w 2654300"/>
              <a:gd name="connsiteY26" fmla="*/ 438150 h 2882900"/>
              <a:gd name="connsiteX27" fmla="*/ 107950 w 2654300"/>
              <a:gd name="connsiteY27" fmla="*/ 450850 h 2882900"/>
              <a:gd name="connsiteX28" fmla="*/ 114300 w 2654300"/>
              <a:gd name="connsiteY28" fmla="*/ 254000 h 2882900"/>
              <a:gd name="connsiteX29" fmla="*/ 615950 w 2654300"/>
              <a:gd name="connsiteY29" fmla="*/ 349250 h 2882900"/>
              <a:gd name="connsiteX30" fmla="*/ 692150 w 2654300"/>
              <a:gd name="connsiteY30" fmla="*/ 260350 h 2882900"/>
              <a:gd name="connsiteX31" fmla="*/ 844550 w 2654300"/>
              <a:gd name="connsiteY31" fmla="*/ 0 h 2882900"/>
              <a:gd name="connsiteX32" fmla="*/ 1739900 w 2654300"/>
              <a:gd name="connsiteY32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360710 w 2654300"/>
              <a:gd name="connsiteY10" fmla="*/ 2076450 h 2882900"/>
              <a:gd name="connsiteX11" fmla="*/ 1385117 w 2654300"/>
              <a:gd name="connsiteY11" fmla="*/ 2387600 h 2882900"/>
              <a:gd name="connsiteX12" fmla="*/ 928590 w 2654300"/>
              <a:gd name="connsiteY12" fmla="*/ 2559050 h 2882900"/>
              <a:gd name="connsiteX13" fmla="*/ 864344 w 2654300"/>
              <a:gd name="connsiteY13" fmla="*/ 2406650 h 2882900"/>
              <a:gd name="connsiteX14" fmla="*/ 406152 w 2654300"/>
              <a:gd name="connsiteY14" fmla="*/ 2590800 h 2882900"/>
              <a:gd name="connsiteX15" fmla="*/ 476250 w 2654300"/>
              <a:gd name="connsiteY15" fmla="*/ 2755900 h 2882900"/>
              <a:gd name="connsiteX16" fmla="*/ 0 w 2654300"/>
              <a:gd name="connsiteY16" fmla="*/ 2882900 h 2882900"/>
              <a:gd name="connsiteX17" fmla="*/ 12700 w 2654300"/>
              <a:gd name="connsiteY17" fmla="*/ 2787650 h 2882900"/>
              <a:gd name="connsiteX18" fmla="*/ 304800 w 2654300"/>
              <a:gd name="connsiteY18" fmla="*/ 2133600 h 2882900"/>
              <a:gd name="connsiteX19" fmla="*/ 196850 w 2654300"/>
              <a:gd name="connsiteY19" fmla="*/ 1524000 h 2882900"/>
              <a:gd name="connsiteX20" fmla="*/ 546100 w 2654300"/>
              <a:gd name="connsiteY20" fmla="*/ 1282700 h 2882900"/>
              <a:gd name="connsiteX21" fmla="*/ 400050 w 2654300"/>
              <a:gd name="connsiteY21" fmla="*/ 990600 h 2882900"/>
              <a:gd name="connsiteX22" fmla="*/ 393700 w 2654300"/>
              <a:gd name="connsiteY22" fmla="*/ 825500 h 2882900"/>
              <a:gd name="connsiteX23" fmla="*/ 419100 w 2654300"/>
              <a:gd name="connsiteY23" fmla="*/ 762000 h 2882900"/>
              <a:gd name="connsiteX24" fmla="*/ 584200 w 2654300"/>
              <a:gd name="connsiteY24" fmla="*/ 641350 h 2882900"/>
              <a:gd name="connsiteX25" fmla="*/ 495300 w 2654300"/>
              <a:gd name="connsiteY25" fmla="*/ 571500 h 2882900"/>
              <a:gd name="connsiteX26" fmla="*/ 425450 w 2654300"/>
              <a:gd name="connsiteY26" fmla="*/ 438150 h 2882900"/>
              <a:gd name="connsiteX27" fmla="*/ 107950 w 2654300"/>
              <a:gd name="connsiteY27" fmla="*/ 450850 h 2882900"/>
              <a:gd name="connsiteX28" fmla="*/ 114300 w 2654300"/>
              <a:gd name="connsiteY28" fmla="*/ 254000 h 2882900"/>
              <a:gd name="connsiteX29" fmla="*/ 615950 w 2654300"/>
              <a:gd name="connsiteY29" fmla="*/ 349250 h 2882900"/>
              <a:gd name="connsiteX30" fmla="*/ 692150 w 2654300"/>
              <a:gd name="connsiteY30" fmla="*/ 260350 h 2882900"/>
              <a:gd name="connsiteX31" fmla="*/ 844550 w 2654300"/>
              <a:gd name="connsiteY31" fmla="*/ 0 h 2882900"/>
              <a:gd name="connsiteX32" fmla="*/ 1739900 w 2654300"/>
              <a:gd name="connsiteY32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330201 w 2654300"/>
              <a:gd name="connsiteY10" fmla="*/ 2089150 h 2882900"/>
              <a:gd name="connsiteX11" fmla="*/ 1385117 w 2654300"/>
              <a:gd name="connsiteY11" fmla="*/ 2387600 h 2882900"/>
              <a:gd name="connsiteX12" fmla="*/ 928590 w 2654300"/>
              <a:gd name="connsiteY12" fmla="*/ 2559050 h 2882900"/>
              <a:gd name="connsiteX13" fmla="*/ 864344 w 2654300"/>
              <a:gd name="connsiteY13" fmla="*/ 2406650 h 2882900"/>
              <a:gd name="connsiteX14" fmla="*/ 406152 w 2654300"/>
              <a:gd name="connsiteY14" fmla="*/ 2590800 h 2882900"/>
              <a:gd name="connsiteX15" fmla="*/ 476250 w 2654300"/>
              <a:gd name="connsiteY15" fmla="*/ 2755900 h 2882900"/>
              <a:gd name="connsiteX16" fmla="*/ 0 w 2654300"/>
              <a:gd name="connsiteY16" fmla="*/ 2882900 h 2882900"/>
              <a:gd name="connsiteX17" fmla="*/ 12700 w 2654300"/>
              <a:gd name="connsiteY17" fmla="*/ 2787650 h 2882900"/>
              <a:gd name="connsiteX18" fmla="*/ 304800 w 2654300"/>
              <a:gd name="connsiteY18" fmla="*/ 2133600 h 2882900"/>
              <a:gd name="connsiteX19" fmla="*/ 196850 w 2654300"/>
              <a:gd name="connsiteY19" fmla="*/ 1524000 h 2882900"/>
              <a:gd name="connsiteX20" fmla="*/ 546100 w 2654300"/>
              <a:gd name="connsiteY20" fmla="*/ 1282700 h 2882900"/>
              <a:gd name="connsiteX21" fmla="*/ 400050 w 2654300"/>
              <a:gd name="connsiteY21" fmla="*/ 990600 h 2882900"/>
              <a:gd name="connsiteX22" fmla="*/ 393700 w 2654300"/>
              <a:gd name="connsiteY22" fmla="*/ 825500 h 2882900"/>
              <a:gd name="connsiteX23" fmla="*/ 419100 w 2654300"/>
              <a:gd name="connsiteY23" fmla="*/ 762000 h 2882900"/>
              <a:gd name="connsiteX24" fmla="*/ 584200 w 2654300"/>
              <a:gd name="connsiteY24" fmla="*/ 641350 h 2882900"/>
              <a:gd name="connsiteX25" fmla="*/ 495300 w 2654300"/>
              <a:gd name="connsiteY25" fmla="*/ 571500 h 2882900"/>
              <a:gd name="connsiteX26" fmla="*/ 425450 w 2654300"/>
              <a:gd name="connsiteY26" fmla="*/ 438150 h 2882900"/>
              <a:gd name="connsiteX27" fmla="*/ 107950 w 2654300"/>
              <a:gd name="connsiteY27" fmla="*/ 450850 h 2882900"/>
              <a:gd name="connsiteX28" fmla="*/ 114300 w 2654300"/>
              <a:gd name="connsiteY28" fmla="*/ 254000 h 2882900"/>
              <a:gd name="connsiteX29" fmla="*/ 615950 w 2654300"/>
              <a:gd name="connsiteY29" fmla="*/ 349250 h 2882900"/>
              <a:gd name="connsiteX30" fmla="*/ 692150 w 2654300"/>
              <a:gd name="connsiteY30" fmla="*/ 260350 h 2882900"/>
              <a:gd name="connsiteX31" fmla="*/ 844550 w 2654300"/>
              <a:gd name="connsiteY31" fmla="*/ 0 h 2882900"/>
              <a:gd name="connsiteX32" fmla="*/ 1739900 w 2654300"/>
              <a:gd name="connsiteY32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37663 w 2654300"/>
              <a:gd name="connsiteY10" fmla="*/ 2127250 h 2882900"/>
              <a:gd name="connsiteX11" fmla="*/ 1330201 w 2654300"/>
              <a:gd name="connsiteY11" fmla="*/ 2089150 h 2882900"/>
              <a:gd name="connsiteX12" fmla="*/ 1385117 w 2654300"/>
              <a:gd name="connsiteY12" fmla="*/ 2387600 h 2882900"/>
              <a:gd name="connsiteX13" fmla="*/ 928590 w 2654300"/>
              <a:gd name="connsiteY13" fmla="*/ 2559050 h 2882900"/>
              <a:gd name="connsiteX14" fmla="*/ 864344 w 2654300"/>
              <a:gd name="connsiteY14" fmla="*/ 2406650 h 2882900"/>
              <a:gd name="connsiteX15" fmla="*/ 406152 w 2654300"/>
              <a:gd name="connsiteY15" fmla="*/ 2590800 h 2882900"/>
              <a:gd name="connsiteX16" fmla="*/ 476250 w 2654300"/>
              <a:gd name="connsiteY16" fmla="*/ 2755900 h 2882900"/>
              <a:gd name="connsiteX17" fmla="*/ 0 w 2654300"/>
              <a:gd name="connsiteY17" fmla="*/ 2882900 h 2882900"/>
              <a:gd name="connsiteX18" fmla="*/ 12700 w 2654300"/>
              <a:gd name="connsiteY18" fmla="*/ 2787650 h 2882900"/>
              <a:gd name="connsiteX19" fmla="*/ 304800 w 2654300"/>
              <a:gd name="connsiteY19" fmla="*/ 2133600 h 2882900"/>
              <a:gd name="connsiteX20" fmla="*/ 196850 w 2654300"/>
              <a:gd name="connsiteY20" fmla="*/ 1524000 h 2882900"/>
              <a:gd name="connsiteX21" fmla="*/ 546100 w 2654300"/>
              <a:gd name="connsiteY21" fmla="*/ 1282700 h 2882900"/>
              <a:gd name="connsiteX22" fmla="*/ 400050 w 2654300"/>
              <a:gd name="connsiteY22" fmla="*/ 990600 h 2882900"/>
              <a:gd name="connsiteX23" fmla="*/ 393700 w 2654300"/>
              <a:gd name="connsiteY23" fmla="*/ 825500 h 2882900"/>
              <a:gd name="connsiteX24" fmla="*/ 419100 w 2654300"/>
              <a:gd name="connsiteY24" fmla="*/ 762000 h 2882900"/>
              <a:gd name="connsiteX25" fmla="*/ 584200 w 2654300"/>
              <a:gd name="connsiteY25" fmla="*/ 641350 h 2882900"/>
              <a:gd name="connsiteX26" fmla="*/ 495300 w 2654300"/>
              <a:gd name="connsiteY26" fmla="*/ 571500 h 2882900"/>
              <a:gd name="connsiteX27" fmla="*/ 425450 w 2654300"/>
              <a:gd name="connsiteY27" fmla="*/ 438150 h 2882900"/>
              <a:gd name="connsiteX28" fmla="*/ 107950 w 2654300"/>
              <a:gd name="connsiteY28" fmla="*/ 450850 h 2882900"/>
              <a:gd name="connsiteX29" fmla="*/ 114300 w 2654300"/>
              <a:gd name="connsiteY29" fmla="*/ 254000 h 2882900"/>
              <a:gd name="connsiteX30" fmla="*/ 615950 w 2654300"/>
              <a:gd name="connsiteY30" fmla="*/ 349250 h 2882900"/>
              <a:gd name="connsiteX31" fmla="*/ 692150 w 2654300"/>
              <a:gd name="connsiteY31" fmla="*/ 260350 h 2882900"/>
              <a:gd name="connsiteX32" fmla="*/ 844550 w 2654300"/>
              <a:gd name="connsiteY32" fmla="*/ 0 h 2882900"/>
              <a:gd name="connsiteX33" fmla="*/ 1739900 w 2654300"/>
              <a:gd name="connsiteY33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37663 w 2654300"/>
              <a:gd name="connsiteY10" fmla="*/ 2082800 h 2882900"/>
              <a:gd name="connsiteX11" fmla="*/ 1330201 w 2654300"/>
              <a:gd name="connsiteY11" fmla="*/ 2089150 h 2882900"/>
              <a:gd name="connsiteX12" fmla="*/ 1385117 w 2654300"/>
              <a:gd name="connsiteY12" fmla="*/ 2387600 h 2882900"/>
              <a:gd name="connsiteX13" fmla="*/ 928590 w 2654300"/>
              <a:gd name="connsiteY13" fmla="*/ 2559050 h 2882900"/>
              <a:gd name="connsiteX14" fmla="*/ 864344 w 2654300"/>
              <a:gd name="connsiteY14" fmla="*/ 2406650 h 2882900"/>
              <a:gd name="connsiteX15" fmla="*/ 406152 w 2654300"/>
              <a:gd name="connsiteY15" fmla="*/ 2590800 h 2882900"/>
              <a:gd name="connsiteX16" fmla="*/ 476250 w 2654300"/>
              <a:gd name="connsiteY16" fmla="*/ 2755900 h 2882900"/>
              <a:gd name="connsiteX17" fmla="*/ 0 w 2654300"/>
              <a:gd name="connsiteY17" fmla="*/ 2882900 h 2882900"/>
              <a:gd name="connsiteX18" fmla="*/ 12700 w 2654300"/>
              <a:gd name="connsiteY18" fmla="*/ 2787650 h 2882900"/>
              <a:gd name="connsiteX19" fmla="*/ 304800 w 2654300"/>
              <a:gd name="connsiteY19" fmla="*/ 2133600 h 2882900"/>
              <a:gd name="connsiteX20" fmla="*/ 196850 w 2654300"/>
              <a:gd name="connsiteY20" fmla="*/ 1524000 h 2882900"/>
              <a:gd name="connsiteX21" fmla="*/ 546100 w 2654300"/>
              <a:gd name="connsiteY21" fmla="*/ 1282700 h 2882900"/>
              <a:gd name="connsiteX22" fmla="*/ 400050 w 2654300"/>
              <a:gd name="connsiteY22" fmla="*/ 990600 h 2882900"/>
              <a:gd name="connsiteX23" fmla="*/ 393700 w 2654300"/>
              <a:gd name="connsiteY23" fmla="*/ 825500 h 2882900"/>
              <a:gd name="connsiteX24" fmla="*/ 419100 w 2654300"/>
              <a:gd name="connsiteY24" fmla="*/ 762000 h 2882900"/>
              <a:gd name="connsiteX25" fmla="*/ 584200 w 2654300"/>
              <a:gd name="connsiteY25" fmla="*/ 641350 h 2882900"/>
              <a:gd name="connsiteX26" fmla="*/ 495300 w 2654300"/>
              <a:gd name="connsiteY26" fmla="*/ 571500 h 2882900"/>
              <a:gd name="connsiteX27" fmla="*/ 425450 w 2654300"/>
              <a:gd name="connsiteY27" fmla="*/ 438150 h 2882900"/>
              <a:gd name="connsiteX28" fmla="*/ 107950 w 2654300"/>
              <a:gd name="connsiteY28" fmla="*/ 450850 h 2882900"/>
              <a:gd name="connsiteX29" fmla="*/ 114300 w 2654300"/>
              <a:gd name="connsiteY29" fmla="*/ 254000 h 2882900"/>
              <a:gd name="connsiteX30" fmla="*/ 615950 w 2654300"/>
              <a:gd name="connsiteY30" fmla="*/ 349250 h 2882900"/>
              <a:gd name="connsiteX31" fmla="*/ 692150 w 2654300"/>
              <a:gd name="connsiteY31" fmla="*/ 260350 h 2882900"/>
              <a:gd name="connsiteX32" fmla="*/ 844550 w 2654300"/>
              <a:gd name="connsiteY32" fmla="*/ 0 h 2882900"/>
              <a:gd name="connsiteX33" fmla="*/ 1739900 w 2654300"/>
              <a:gd name="connsiteY33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37663 w 2654300"/>
              <a:gd name="connsiteY10" fmla="*/ 2082800 h 2882900"/>
              <a:gd name="connsiteX11" fmla="*/ 1330201 w 2654300"/>
              <a:gd name="connsiteY11" fmla="*/ 2089150 h 2882900"/>
              <a:gd name="connsiteX12" fmla="*/ 1385117 w 2654300"/>
              <a:gd name="connsiteY12" fmla="*/ 2387600 h 2882900"/>
              <a:gd name="connsiteX13" fmla="*/ 928590 w 2654300"/>
              <a:gd name="connsiteY13" fmla="*/ 2559050 h 2882900"/>
              <a:gd name="connsiteX14" fmla="*/ 864344 w 2654300"/>
              <a:gd name="connsiteY14" fmla="*/ 2406650 h 2882900"/>
              <a:gd name="connsiteX15" fmla="*/ 406152 w 2654300"/>
              <a:gd name="connsiteY15" fmla="*/ 2590800 h 2882900"/>
              <a:gd name="connsiteX16" fmla="*/ 476250 w 2654300"/>
              <a:gd name="connsiteY16" fmla="*/ 2755900 h 2882900"/>
              <a:gd name="connsiteX17" fmla="*/ 0 w 2654300"/>
              <a:gd name="connsiteY17" fmla="*/ 2882900 h 2882900"/>
              <a:gd name="connsiteX18" fmla="*/ 12700 w 2654300"/>
              <a:gd name="connsiteY18" fmla="*/ 2787650 h 2882900"/>
              <a:gd name="connsiteX19" fmla="*/ 304800 w 2654300"/>
              <a:gd name="connsiteY19" fmla="*/ 2133600 h 2882900"/>
              <a:gd name="connsiteX20" fmla="*/ 196850 w 2654300"/>
              <a:gd name="connsiteY20" fmla="*/ 1524000 h 2882900"/>
              <a:gd name="connsiteX21" fmla="*/ 546100 w 2654300"/>
              <a:gd name="connsiteY21" fmla="*/ 1282700 h 2882900"/>
              <a:gd name="connsiteX22" fmla="*/ 400050 w 2654300"/>
              <a:gd name="connsiteY22" fmla="*/ 990600 h 2882900"/>
              <a:gd name="connsiteX23" fmla="*/ 393700 w 2654300"/>
              <a:gd name="connsiteY23" fmla="*/ 825500 h 2882900"/>
              <a:gd name="connsiteX24" fmla="*/ 419100 w 2654300"/>
              <a:gd name="connsiteY24" fmla="*/ 762000 h 2882900"/>
              <a:gd name="connsiteX25" fmla="*/ 584200 w 2654300"/>
              <a:gd name="connsiteY25" fmla="*/ 641350 h 2882900"/>
              <a:gd name="connsiteX26" fmla="*/ 495300 w 2654300"/>
              <a:gd name="connsiteY26" fmla="*/ 571500 h 2882900"/>
              <a:gd name="connsiteX27" fmla="*/ 425450 w 2654300"/>
              <a:gd name="connsiteY27" fmla="*/ 438150 h 2882900"/>
              <a:gd name="connsiteX28" fmla="*/ 107950 w 2654300"/>
              <a:gd name="connsiteY28" fmla="*/ 450850 h 2882900"/>
              <a:gd name="connsiteX29" fmla="*/ 114300 w 2654300"/>
              <a:gd name="connsiteY29" fmla="*/ 254000 h 2882900"/>
              <a:gd name="connsiteX30" fmla="*/ 615950 w 2654300"/>
              <a:gd name="connsiteY30" fmla="*/ 349250 h 2882900"/>
              <a:gd name="connsiteX31" fmla="*/ 692150 w 2654300"/>
              <a:gd name="connsiteY31" fmla="*/ 260350 h 2882900"/>
              <a:gd name="connsiteX32" fmla="*/ 844550 w 2654300"/>
              <a:gd name="connsiteY32" fmla="*/ 0 h 2882900"/>
              <a:gd name="connsiteX33" fmla="*/ 1739900 w 2654300"/>
              <a:gd name="connsiteY33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37663 w 2654300"/>
              <a:gd name="connsiteY10" fmla="*/ 2082800 h 2882900"/>
              <a:gd name="connsiteX11" fmla="*/ 1330201 w 2654300"/>
              <a:gd name="connsiteY11" fmla="*/ 2089150 h 2882900"/>
              <a:gd name="connsiteX12" fmla="*/ 1348506 w 2654300"/>
              <a:gd name="connsiteY12" fmla="*/ 2368550 h 2882900"/>
              <a:gd name="connsiteX13" fmla="*/ 928590 w 2654300"/>
              <a:gd name="connsiteY13" fmla="*/ 2559050 h 2882900"/>
              <a:gd name="connsiteX14" fmla="*/ 864344 w 2654300"/>
              <a:gd name="connsiteY14" fmla="*/ 2406650 h 2882900"/>
              <a:gd name="connsiteX15" fmla="*/ 406152 w 2654300"/>
              <a:gd name="connsiteY15" fmla="*/ 2590800 h 2882900"/>
              <a:gd name="connsiteX16" fmla="*/ 476250 w 2654300"/>
              <a:gd name="connsiteY16" fmla="*/ 2755900 h 2882900"/>
              <a:gd name="connsiteX17" fmla="*/ 0 w 2654300"/>
              <a:gd name="connsiteY17" fmla="*/ 2882900 h 2882900"/>
              <a:gd name="connsiteX18" fmla="*/ 12700 w 2654300"/>
              <a:gd name="connsiteY18" fmla="*/ 2787650 h 2882900"/>
              <a:gd name="connsiteX19" fmla="*/ 304800 w 2654300"/>
              <a:gd name="connsiteY19" fmla="*/ 2133600 h 2882900"/>
              <a:gd name="connsiteX20" fmla="*/ 196850 w 2654300"/>
              <a:gd name="connsiteY20" fmla="*/ 1524000 h 2882900"/>
              <a:gd name="connsiteX21" fmla="*/ 546100 w 2654300"/>
              <a:gd name="connsiteY21" fmla="*/ 1282700 h 2882900"/>
              <a:gd name="connsiteX22" fmla="*/ 400050 w 2654300"/>
              <a:gd name="connsiteY22" fmla="*/ 990600 h 2882900"/>
              <a:gd name="connsiteX23" fmla="*/ 393700 w 2654300"/>
              <a:gd name="connsiteY23" fmla="*/ 825500 h 2882900"/>
              <a:gd name="connsiteX24" fmla="*/ 419100 w 2654300"/>
              <a:gd name="connsiteY24" fmla="*/ 762000 h 2882900"/>
              <a:gd name="connsiteX25" fmla="*/ 584200 w 2654300"/>
              <a:gd name="connsiteY25" fmla="*/ 641350 h 2882900"/>
              <a:gd name="connsiteX26" fmla="*/ 495300 w 2654300"/>
              <a:gd name="connsiteY26" fmla="*/ 571500 h 2882900"/>
              <a:gd name="connsiteX27" fmla="*/ 425450 w 2654300"/>
              <a:gd name="connsiteY27" fmla="*/ 438150 h 2882900"/>
              <a:gd name="connsiteX28" fmla="*/ 107950 w 2654300"/>
              <a:gd name="connsiteY28" fmla="*/ 450850 h 2882900"/>
              <a:gd name="connsiteX29" fmla="*/ 114300 w 2654300"/>
              <a:gd name="connsiteY29" fmla="*/ 254000 h 2882900"/>
              <a:gd name="connsiteX30" fmla="*/ 615950 w 2654300"/>
              <a:gd name="connsiteY30" fmla="*/ 349250 h 2882900"/>
              <a:gd name="connsiteX31" fmla="*/ 692150 w 2654300"/>
              <a:gd name="connsiteY31" fmla="*/ 260350 h 2882900"/>
              <a:gd name="connsiteX32" fmla="*/ 844550 w 2654300"/>
              <a:gd name="connsiteY32" fmla="*/ 0 h 2882900"/>
              <a:gd name="connsiteX33" fmla="*/ 1739900 w 2654300"/>
              <a:gd name="connsiteY33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37663 w 2654300"/>
              <a:gd name="connsiteY10" fmla="*/ 2082800 h 2882900"/>
              <a:gd name="connsiteX11" fmla="*/ 1330201 w 2654300"/>
              <a:gd name="connsiteY11" fmla="*/ 2089150 h 2882900"/>
              <a:gd name="connsiteX12" fmla="*/ 1348506 w 2654300"/>
              <a:gd name="connsiteY12" fmla="*/ 2368550 h 2882900"/>
              <a:gd name="connsiteX13" fmla="*/ 928590 w 2654300"/>
              <a:gd name="connsiteY13" fmla="*/ 2559050 h 2882900"/>
              <a:gd name="connsiteX14" fmla="*/ 864344 w 2654300"/>
              <a:gd name="connsiteY14" fmla="*/ 2406650 h 2882900"/>
              <a:gd name="connsiteX15" fmla="*/ 406152 w 2654300"/>
              <a:gd name="connsiteY15" fmla="*/ 2590800 h 2882900"/>
              <a:gd name="connsiteX16" fmla="*/ 476250 w 2654300"/>
              <a:gd name="connsiteY16" fmla="*/ 2755900 h 2882900"/>
              <a:gd name="connsiteX17" fmla="*/ 0 w 2654300"/>
              <a:gd name="connsiteY17" fmla="*/ 2882900 h 2882900"/>
              <a:gd name="connsiteX18" fmla="*/ 12700 w 2654300"/>
              <a:gd name="connsiteY18" fmla="*/ 2787650 h 2882900"/>
              <a:gd name="connsiteX19" fmla="*/ 304800 w 2654300"/>
              <a:gd name="connsiteY19" fmla="*/ 2133600 h 2882900"/>
              <a:gd name="connsiteX20" fmla="*/ 196850 w 2654300"/>
              <a:gd name="connsiteY20" fmla="*/ 1524000 h 2882900"/>
              <a:gd name="connsiteX21" fmla="*/ 546100 w 2654300"/>
              <a:gd name="connsiteY21" fmla="*/ 1282700 h 2882900"/>
              <a:gd name="connsiteX22" fmla="*/ 400050 w 2654300"/>
              <a:gd name="connsiteY22" fmla="*/ 990600 h 2882900"/>
              <a:gd name="connsiteX23" fmla="*/ 393700 w 2654300"/>
              <a:gd name="connsiteY23" fmla="*/ 825500 h 2882900"/>
              <a:gd name="connsiteX24" fmla="*/ 419100 w 2654300"/>
              <a:gd name="connsiteY24" fmla="*/ 762000 h 2882900"/>
              <a:gd name="connsiteX25" fmla="*/ 584200 w 2654300"/>
              <a:gd name="connsiteY25" fmla="*/ 641350 h 2882900"/>
              <a:gd name="connsiteX26" fmla="*/ 495300 w 2654300"/>
              <a:gd name="connsiteY26" fmla="*/ 571500 h 2882900"/>
              <a:gd name="connsiteX27" fmla="*/ 425450 w 2654300"/>
              <a:gd name="connsiteY27" fmla="*/ 438150 h 2882900"/>
              <a:gd name="connsiteX28" fmla="*/ 107950 w 2654300"/>
              <a:gd name="connsiteY28" fmla="*/ 450850 h 2882900"/>
              <a:gd name="connsiteX29" fmla="*/ 114300 w 2654300"/>
              <a:gd name="connsiteY29" fmla="*/ 254000 h 2882900"/>
              <a:gd name="connsiteX30" fmla="*/ 615950 w 2654300"/>
              <a:gd name="connsiteY30" fmla="*/ 349250 h 2882900"/>
              <a:gd name="connsiteX31" fmla="*/ 692150 w 2654300"/>
              <a:gd name="connsiteY31" fmla="*/ 260350 h 2882900"/>
              <a:gd name="connsiteX32" fmla="*/ 844550 w 2654300"/>
              <a:gd name="connsiteY32" fmla="*/ 0 h 2882900"/>
              <a:gd name="connsiteX33" fmla="*/ 1739900 w 2654300"/>
              <a:gd name="connsiteY33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80376 w 2654300"/>
              <a:gd name="connsiteY10" fmla="*/ 2108200 h 2882900"/>
              <a:gd name="connsiteX11" fmla="*/ 1537663 w 2654300"/>
              <a:gd name="connsiteY11" fmla="*/ 20828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80376 w 2654300"/>
              <a:gd name="connsiteY10" fmla="*/ 2108200 h 2882900"/>
              <a:gd name="connsiteX11" fmla="*/ 1501052 w 2654300"/>
              <a:gd name="connsiteY11" fmla="*/ 205105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68173 w 2654300"/>
              <a:gd name="connsiteY10" fmla="*/ 2044700 h 2882900"/>
              <a:gd name="connsiteX11" fmla="*/ 1501052 w 2654300"/>
              <a:gd name="connsiteY11" fmla="*/ 205105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68173 w 2654300"/>
              <a:gd name="connsiteY10" fmla="*/ 2044700 h 2882900"/>
              <a:gd name="connsiteX11" fmla="*/ 1513256 w 2654300"/>
              <a:gd name="connsiteY11" fmla="*/ 207645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68173 w 2654300"/>
              <a:gd name="connsiteY10" fmla="*/ 2019300 h 2882900"/>
              <a:gd name="connsiteX11" fmla="*/ 1513256 w 2654300"/>
              <a:gd name="connsiteY11" fmla="*/ 207645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696311 w 2654300"/>
              <a:gd name="connsiteY9" fmla="*/ 2286000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917700 w 2654300"/>
              <a:gd name="connsiteY8" fmla="*/ 2216150 h 2882900"/>
              <a:gd name="connsiteX9" fmla="*/ 1722541 w 2654300"/>
              <a:gd name="connsiteY9" fmla="*/ 202669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803400 w 2654300"/>
              <a:gd name="connsiteY7" fmla="*/ 1816100 h 2882900"/>
              <a:gd name="connsiteX8" fmla="*/ 1825900 w 2654300"/>
              <a:gd name="connsiteY8" fmla="*/ 1970491 h 2882900"/>
              <a:gd name="connsiteX9" fmla="*/ 1722541 w 2654300"/>
              <a:gd name="connsiteY9" fmla="*/ 202669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22500 w 2654300"/>
              <a:gd name="connsiteY6" fmla="*/ 1739900 h 2882900"/>
              <a:gd name="connsiteX7" fmla="*/ 1960773 w 2654300"/>
              <a:gd name="connsiteY7" fmla="*/ 1925282 h 2882900"/>
              <a:gd name="connsiteX8" fmla="*/ 1825900 w 2654300"/>
              <a:gd name="connsiteY8" fmla="*/ 1970491 h 2882900"/>
              <a:gd name="connsiteX9" fmla="*/ 1722541 w 2654300"/>
              <a:gd name="connsiteY9" fmla="*/ 202669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88072 w 2654300"/>
              <a:gd name="connsiteY6" fmla="*/ 1869554 h 2882900"/>
              <a:gd name="connsiteX7" fmla="*/ 1960773 w 2654300"/>
              <a:gd name="connsiteY7" fmla="*/ 1925282 h 2882900"/>
              <a:gd name="connsiteX8" fmla="*/ 1825900 w 2654300"/>
              <a:gd name="connsiteY8" fmla="*/ 1970491 h 2882900"/>
              <a:gd name="connsiteX9" fmla="*/ 1722541 w 2654300"/>
              <a:gd name="connsiteY9" fmla="*/ 202669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288072 w 2654300"/>
              <a:gd name="connsiteY6" fmla="*/ 1869554 h 2882900"/>
              <a:gd name="connsiteX7" fmla="*/ 1960773 w 2654300"/>
              <a:gd name="connsiteY7" fmla="*/ 1925282 h 2882900"/>
              <a:gd name="connsiteX8" fmla="*/ 1825900 w 2654300"/>
              <a:gd name="connsiteY8" fmla="*/ 1970491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159000 w 2654300"/>
              <a:gd name="connsiteY5" fmla="*/ 1504950 h 2882900"/>
              <a:gd name="connsiteX6" fmla="*/ 2379873 w 2654300"/>
              <a:gd name="connsiteY6" fmla="*/ 1835434 h 2882900"/>
              <a:gd name="connsiteX7" fmla="*/ 1960773 w 2654300"/>
              <a:gd name="connsiteY7" fmla="*/ 1925282 h 2882900"/>
              <a:gd name="connsiteX8" fmla="*/ 1825900 w 2654300"/>
              <a:gd name="connsiteY8" fmla="*/ 1970491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063750 w 2654300"/>
              <a:gd name="connsiteY4" fmla="*/ 1200150 h 2882900"/>
              <a:gd name="connsiteX5" fmla="*/ 2270472 w 2654300"/>
              <a:gd name="connsiteY5" fmla="*/ 1477654 h 2882900"/>
              <a:gd name="connsiteX6" fmla="*/ 2379873 w 2654300"/>
              <a:gd name="connsiteY6" fmla="*/ 1835434 h 2882900"/>
              <a:gd name="connsiteX7" fmla="*/ 1960773 w 2654300"/>
              <a:gd name="connsiteY7" fmla="*/ 1925282 h 2882900"/>
              <a:gd name="connsiteX8" fmla="*/ 1825900 w 2654300"/>
              <a:gd name="connsiteY8" fmla="*/ 1970491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168665 w 2654300"/>
              <a:gd name="connsiteY4" fmla="*/ 1193326 h 2882900"/>
              <a:gd name="connsiteX5" fmla="*/ 2270472 w 2654300"/>
              <a:gd name="connsiteY5" fmla="*/ 1477654 h 2882900"/>
              <a:gd name="connsiteX6" fmla="*/ 2379873 w 2654300"/>
              <a:gd name="connsiteY6" fmla="*/ 1835434 h 2882900"/>
              <a:gd name="connsiteX7" fmla="*/ 1960773 w 2654300"/>
              <a:gd name="connsiteY7" fmla="*/ 1925282 h 2882900"/>
              <a:gd name="connsiteX8" fmla="*/ 1825900 w 2654300"/>
              <a:gd name="connsiteY8" fmla="*/ 1970491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01450 w 2654300"/>
              <a:gd name="connsiteY4" fmla="*/ 1193326 h 2882900"/>
              <a:gd name="connsiteX5" fmla="*/ 2270472 w 2654300"/>
              <a:gd name="connsiteY5" fmla="*/ 1477654 h 2882900"/>
              <a:gd name="connsiteX6" fmla="*/ 2379873 w 2654300"/>
              <a:gd name="connsiteY6" fmla="*/ 1835434 h 2882900"/>
              <a:gd name="connsiteX7" fmla="*/ 1960773 w 2654300"/>
              <a:gd name="connsiteY7" fmla="*/ 1925282 h 2882900"/>
              <a:gd name="connsiteX8" fmla="*/ 1825900 w 2654300"/>
              <a:gd name="connsiteY8" fmla="*/ 1970491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01450 w 2654300"/>
              <a:gd name="connsiteY4" fmla="*/ 1193326 h 2882900"/>
              <a:gd name="connsiteX5" fmla="*/ 2270472 w 2654300"/>
              <a:gd name="connsiteY5" fmla="*/ 1477654 h 2882900"/>
              <a:gd name="connsiteX6" fmla="*/ 2379873 w 2654300"/>
              <a:gd name="connsiteY6" fmla="*/ 1835434 h 2882900"/>
              <a:gd name="connsiteX7" fmla="*/ 1724713 w 2654300"/>
              <a:gd name="connsiteY7" fmla="*/ 1495377 h 2882900"/>
              <a:gd name="connsiteX8" fmla="*/ 1825900 w 2654300"/>
              <a:gd name="connsiteY8" fmla="*/ 1970491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01450 w 2654300"/>
              <a:gd name="connsiteY4" fmla="*/ 1193326 h 2882900"/>
              <a:gd name="connsiteX5" fmla="*/ 2270472 w 2654300"/>
              <a:gd name="connsiteY5" fmla="*/ 1477654 h 2882900"/>
              <a:gd name="connsiteX6" fmla="*/ 2379873 w 2654300"/>
              <a:gd name="connsiteY6" fmla="*/ 1835434 h 2882900"/>
              <a:gd name="connsiteX7" fmla="*/ 1724713 w 2654300"/>
              <a:gd name="connsiteY7" fmla="*/ 1495377 h 2882900"/>
              <a:gd name="connsiteX8" fmla="*/ 1884915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01450 w 2654300"/>
              <a:gd name="connsiteY4" fmla="*/ 1193326 h 2882900"/>
              <a:gd name="connsiteX5" fmla="*/ 2270472 w 2654300"/>
              <a:gd name="connsiteY5" fmla="*/ 1477654 h 2882900"/>
              <a:gd name="connsiteX6" fmla="*/ 2379873 w 2654300"/>
              <a:gd name="connsiteY6" fmla="*/ 1835434 h 2882900"/>
              <a:gd name="connsiteX7" fmla="*/ 1783728 w 2654300"/>
              <a:gd name="connsiteY7" fmla="*/ 1570440 h 2882900"/>
              <a:gd name="connsiteX8" fmla="*/ 1884915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01450 w 2654300"/>
              <a:gd name="connsiteY4" fmla="*/ 1193326 h 2882900"/>
              <a:gd name="connsiteX5" fmla="*/ 2270472 w 2654300"/>
              <a:gd name="connsiteY5" fmla="*/ 1477654 h 2882900"/>
              <a:gd name="connsiteX6" fmla="*/ 2379873 w 2654300"/>
              <a:gd name="connsiteY6" fmla="*/ 1835434 h 2882900"/>
              <a:gd name="connsiteX7" fmla="*/ 1803399 w 2654300"/>
              <a:gd name="connsiteY7" fmla="*/ 1625031 h 2882900"/>
              <a:gd name="connsiteX8" fmla="*/ 1884915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01450 w 2654300"/>
              <a:gd name="connsiteY4" fmla="*/ 1193326 h 2882900"/>
              <a:gd name="connsiteX5" fmla="*/ 2270472 w 2654300"/>
              <a:gd name="connsiteY5" fmla="*/ 1477654 h 2882900"/>
              <a:gd name="connsiteX6" fmla="*/ 2379873 w 2654300"/>
              <a:gd name="connsiteY6" fmla="*/ 1835434 h 2882900"/>
              <a:gd name="connsiteX7" fmla="*/ 1816513 w 2654300"/>
              <a:gd name="connsiteY7" fmla="*/ 1659150 h 2882900"/>
              <a:gd name="connsiteX8" fmla="*/ 1884915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01450 w 2654300"/>
              <a:gd name="connsiteY4" fmla="*/ 1193326 h 2882900"/>
              <a:gd name="connsiteX5" fmla="*/ 2270472 w 2654300"/>
              <a:gd name="connsiteY5" fmla="*/ 1477654 h 2882900"/>
              <a:gd name="connsiteX6" fmla="*/ 2301186 w 2654300"/>
              <a:gd name="connsiteY6" fmla="*/ 1555655 h 2882900"/>
              <a:gd name="connsiteX7" fmla="*/ 1816513 w 2654300"/>
              <a:gd name="connsiteY7" fmla="*/ 1659150 h 2882900"/>
              <a:gd name="connsiteX8" fmla="*/ 1884915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01450 w 2654300"/>
              <a:gd name="connsiteY4" fmla="*/ 1193326 h 2882900"/>
              <a:gd name="connsiteX5" fmla="*/ 2270472 w 2654300"/>
              <a:gd name="connsiteY5" fmla="*/ 1477654 h 2882900"/>
              <a:gd name="connsiteX6" fmla="*/ 2301186 w 2654300"/>
              <a:gd name="connsiteY6" fmla="*/ 1555655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109650 w 2654300"/>
              <a:gd name="connsiteY4" fmla="*/ 1200149 h 2882900"/>
              <a:gd name="connsiteX5" fmla="*/ 2270472 w 2654300"/>
              <a:gd name="connsiteY5" fmla="*/ 1477654 h 2882900"/>
              <a:gd name="connsiteX6" fmla="*/ 2301186 w 2654300"/>
              <a:gd name="connsiteY6" fmla="*/ 1555655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109650 w 2654300"/>
              <a:gd name="connsiteY4" fmla="*/ 1200149 h 2882900"/>
              <a:gd name="connsiteX5" fmla="*/ 2185229 w 2654300"/>
              <a:gd name="connsiteY5" fmla="*/ 1477654 h 2882900"/>
              <a:gd name="connsiteX6" fmla="*/ 2301186 w 2654300"/>
              <a:gd name="connsiteY6" fmla="*/ 1555655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109650 w 2654300"/>
              <a:gd name="connsiteY4" fmla="*/ 1200149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14565 w 2654300"/>
              <a:gd name="connsiteY4" fmla="*/ 1213797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96850 w 2654300"/>
              <a:gd name="connsiteY21" fmla="*/ 1524000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14565 w 2654300"/>
              <a:gd name="connsiteY4" fmla="*/ 1213797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5461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14565 w 2654300"/>
              <a:gd name="connsiteY4" fmla="*/ 1213797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500200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14565 w 2654300"/>
              <a:gd name="connsiteY4" fmla="*/ 1213797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480529 w 2654300"/>
              <a:gd name="connsiteY22" fmla="*/ 1282700 h 2882900"/>
              <a:gd name="connsiteX23" fmla="*/ 400050 w 2654300"/>
              <a:gd name="connsiteY23" fmla="*/ 990600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14565 w 2654300"/>
              <a:gd name="connsiteY4" fmla="*/ 1213797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480529 w 2654300"/>
              <a:gd name="connsiteY22" fmla="*/ 1282700 h 2882900"/>
              <a:gd name="connsiteX23" fmla="*/ 373822 w 2654300"/>
              <a:gd name="connsiteY23" fmla="*/ 997424 h 2882900"/>
              <a:gd name="connsiteX24" fmla="*/ 393700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14565 w 2654300"/>
              <a:gd name="connsiteY4" fmla="*/ 1213797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480529 w 2654300"/>
              <a:gd name="connsiteY22" fmla="*/ 1282700 h 2882900"/>
              <a:gd name="connsiteX23" fmla="*/ 373822 w 2654300"/>
              <a:gd name="connsiteY23" fmla="*/ 997424 h 2882900"/>
              <a:gd name="connsiteX24" fmla="*/ 367472 w 2654300"/>
              <a:gd name="connsiteY24" fmla="*/ 825500 h 2882900"/>
              <a:gd name="connsiteX25" fmla="*/ 419100 w 2654300"/>
              <a:gd name="connsiteY25" fmla="*/ 762000 h 2882900"/>
              <a:gd name="connsiteX26" fmla="*/ 584200 w 2654300"/>
              <a:gd name="connsiteY26" fmla="*/ 641350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14565 w 2654300"/>
              <a:gd name="connsiteY4" fmla="*/ 1213797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480529 w 2654300"/>
              <a:gd name="connsiteY22" fmla="*/ 1282700 h 2882900"/>
              <a:gd name="connsiteX23" fmla="*/ 373822 w 2654300"/>
              <a:gd name="connsiteY23" fmla="*/ 997424 h 2882900"/>
              <a:gd name="connsiteX24" fmla="*/ 367472 w 2654300"/>
              <a:gd name="connsiteY24" fmla="*/ 825500 h 2882900"/>
              <a:gd name="connsiteX25" fmla="*/ 419100 w 2654300"/>
              <a:gd name="connsiteY25" fmla="*/ 762000 h 2882900"/>
              <a:gd name="connsiteX26" fmla="*/ 557971 w 2654300"/>
              <a:gd name="connsiteY26" fmla="*/ 620879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14565 w 2654300"/>
              <a:gd name="connsiteY4" fmla="*/ 1213797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480529 w 2654300"/>
              <a:gd name="connsiteY22" fmla="*/ 1282700 h 2882900"/>
              <a:gd name="connsiteX23" fmla="*/ 341036 w 2654300"/>
              <a:gd name="connsiteY23" fmla="*/ 976952 h 2882900"/>
              <a:gd name="connsiteX24" fmla="*/ 367472 w 2654300"/>
              <a:gd name="connsiteY24" fmla="*/ 825500 h 2882900"/>
              <a:gd name="connsiteX25" fmla="*/ 419100 w 2654300"/>
              <a:gd name="connsiteY25" fmla="*/ 762000 h 2882900"/>
              <a:gd name="connsiteX26" fmla="*/ 557971 w 2654300"/>
              <a:gd name="connsiteY26" fmla="*/ 620879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214565 w 2654300"/>
              <a:gd name="connsiteY4" fmla="*/ 1213797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480529 w 2654300"/>
              <a:gd name="connsiteY22" fmla="*/ 1282700 h 2882900"/>
              <a:gd name="connsiteX23" fmla="*/ 341036 w 2654300"/>
              <a:gd name="connsiteY23" fmla="*/ 976952 h 2882900"/>
              <a:gd name="connsiteX24" fmla="*/ 367472 w 2654300"/>
              <a:gd name="connsiteY24" fmla="*/ 825500 h 2882900"/>
              <a:gd name="connsiteX25" fmla="*/ 419100 w 2654300"/>
              <a:gd name="connsiteY25" fmla="*/ 762000 h 2882900"/>
              <a:gd name="connsiteX26" fmla="*/ 518628 w 2654300"/>
              <a:gd name="connsiteY26" fmla="*/ 620879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602547 w 2654300"/>
              <a:gd name="connsiteY4" fmla="*/ 1356301 h 2882900"/>
              <a:gd name="connsiteX5" fmla="*/ 2185229 w 2654300"/>
              <a:gd name="connsiteY5" fmla="*/ 1477654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480529 w 2654300"/>
              <a:gd name="connsiteY22" fmla="*/ 1282700 h 2882900"/>
              <a:gd name="connsiteX23" fmla="*/ 341036 w 2654300"/>
              <a:gd name="connsiteY23" fmla="*/ 976952 h 2882900"/>
              <a:gd name="connsiteX24" fmla="*/ 367472 w 2654300"/>
              <a:gd name="connsiteY24" fmla="*/ 825500 h 2882900"/>
              <a:gd name="connsiteX25" fmla="*/ 419100 w 2654300"/>
              <a:gd name="connsiteY25" fmla="*/ 762000 h 2882900"/>
              <a:gd name="connsiteX26" fmla="*/ 518628 w 2654300"/>
              <a:gd name="connsiteY26" fmla="*/ 620879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602547 w 2654300"/>
              <a:gd name="connsiteY4" fmla="*/ 1356301 h 2882900"/>
              <a:gd name="connsiteX5" fmla="*/ 2293635 w 2654300"/>
              <a:gd name="connsiteY5" fmla="*/ 1483592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480529 w 2654300"/>
              <a:gd name="connsiteY22" fmla="*/ 1282700 h 2882900"/>
              <a:gd name="connsiteX23" fmla="*/ 341036 w 2654300"/>
              <a:gd name="connsiteY23" fmla="*/ 976952 h 2882900"/>
              <a:gd name="connsiteX24" fmla="*/ 367472 w 2654300"/>
              <a:gd name="connsiteY24" fmla="*/ 825500 h 2882900"/>
              <a:gd name="connsiteX25" fmla="*/ 419100 w 2654300"/>
              <a:gd name="connsiteY25" fmla="*/ 762000 h 2882900"/>
              <a:gd name="connsiteX26" fmla="*/ 518628 w 2654300"/>
              <a:gd name="connsiteY26" fmla="*/ 620879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2654300"/>
              <a:gd name="connsiteY0" fmla="*/ 165100 h 2882900"/>
              <a:gd name="connsiteX1" fmla="*/ 1619250 w 2654300"/>
              <a:gd name="connsiteY1" fmla="*/ 368300 h 2882900"/>
              <a:gd name="connsiteX2" fmla="*/ 2654300 w 2654300"/>
              <a:gd name="connsiteY2" fmla="*/ 787400 h 2882900"/>
              <a:gd name="connsiteX3" fmla="*/ 2482850 w 2654300"/>
              <a:gd name="connsiteY3" fmla="*/ 1130300 h 2882900"/>
              <a:gd name="connsiteX4" fmla="*/ 2602547 w 2654300"/>
              <a:gd name="connsiteY4" fmla="*/ 1356301 h 2882900"/>
              <a:gd name="connsiteX5" fmla="*/ 2310752 w 2654300"/>
              <a:gd name="connsiteY5" fmla="*/ 1507343 h 2882900"/>
              <a:gd name="connsiteX6" fmla="*/ 2215942 w 2654300"/>
              <a:gd name="connsiteY6" fmla="*/ 1562479 h 2882900"/>
              <a:gd name="connsiteX7" fmla="*/ 1816513 w 2654300"/>
              <a:gd name="connsiteY7" fmla="*/ 1659150 h 2882900"/>
              <a:gd name="connsiteX8" fmla="*/ 1858686 w 2654300"/>
              <a:gd name="connsiteY8" fmla="*/ 1950019 h 2882900"/>
              <a:gd name="connsiteX9" fmla="*/ 1709427 w 2654300"/>
              <a:gd name="connsiteY9" fmla="*/ 1992573 h 2882900"/>
              <a:gd name="connsiteX10" fmla="*/ 1568173 w 2654300"/>
              <a:gd name="connsiteY10" fmla="*/ 2019300 h 2882900"/>
              <a:gd name="connsiteX11" fmla="*/ 1488849 w 2654300"/>
              <a:gd name="connsiteY11" fmla="*/ 2044700 h 2882900"/>
              <a:gd name="connsiteX12" fmla="*/ 1330201 w 2654300"/>
              <a:gd name="connsiteY12" fmla="*/ 2089150 h 2882900"/>
              <a:gd name="connsiteX13" fmla="*/ 1348506 w 2654300"/>
              <a:gd name="connsiteY13" fmla="*/ 2368550 h 2882900"/>
              <a:gd name="connsiteX14" fmla="*/ 928590 w 2654300"/>
              <a:gd name="connsiteY14" fmla="*/ 2559050 h 2882900"/>
              <a:gd name="connsiteX15" fmla="*/ 864344 w 2654300"/>
              <a:gd name="connsiteY15" fmla="*/ 2406650 h 2882900"/>
              <a:gd name="connsiteX16" fmla="*/ 406152 w 2654300"/>
              <a:gd name="connsiteY16" fmla="*/ 2590800 h 2882900"/>
              <a:gd name="connsiteX17" fmla="*/ 476250 w 2654300"/>
              <a:gd name="connsiteY17" fmla="*/ 2755900 h 2882900"/>
              <a:gd name="connsiteX18" fmla="*/ 0 w 2654300"/>
              <a:gd name="connsiteY18" fmla="*/ 2882900 h 2882900"/>
              <a:gd name="connsiteX19" fmla="*/ 12700 w 2654300"/>
              <a:gd name="connsiteY19" fmla="*/ 2787650 h 2882900"/>
              <a:gd name="connsiteX20" fmla="*/ 304800 w 2654300"/>
              <a:gd name="connsiteY20" fmla="*/ 2133600 h 2882900"/>
              <a:gd name="connsiteX21" fmla="*/ 183736 w 2654300"/>
              <a:gd name="connsiteY21" fmla="*/ 1503528 h 2882900"/>
              <a:gd name="connsiteX22" fmla="*/ 480529 w 2654300"/>
              <a:gd name="connsiteY22" fmla="*/ 1282700 h 2882900"/>
              <a:gd name="connsiteX23" fmla="*/ 341036 w 2654300"/>
              <a:gd name="connsiteY23" fmla="*/ 976952 h 2882900"/>
              <a:gd name="connsiteX24" fmla="*/ 367472 w 2654300"/>
              <a:gd name="connsiteY24" fmla="*/ 825500 h 2882900"/>
              <a:gd name="connsiteX25" fmla="*/ 419100 w 2654300"/>
              <a:gd name="connsiteY25" fmla="*/ 762000 h 2882900"/>
              <a:gd name="connsiteX26" fmla="*/ 518628 w 2654300"/>
              <a:gd name="connsiteY26" fmla="*/ 620879 h 2882900"/>
              <a:gd name="connsiteX27" fmla="*/ 495300 w 2654300"/>
              <a:gd name="connsiteY27" fmla="*/ 571500 h 2882900"/>
              <a:gd name="connsiteX28" fmla="*/ 425450 w 2654300"/>
              <a:gd name="connsiteY28" fmla="*/ 438150 h 2882900"/>
              <a:gd name="connsiteX29" fmla="*/ 107950 w 2654300"/>
              <a:gd name="connsiteY29" fmla="*/ 450850 h 2882900"/>
              <a:gd name="connsiteX30" fmla="*/ 114300 w 2654300"/>
              <a:gd name="connsiteY30" fmla="*/ 254000 h 2882900"/>
              <a:gd name="connsiteX31" fmla="*/ 615950 w 2654300"/>
              <a:gd name="connsiteY31" fmla="*/ 349250 h 2882900"/>
              <a:gd name="connsiteX32" fmla="*/ 692150 w 2654300"/>
              <a:gd name="connsiteY32" fmla="*/ 260350 h 2882900"/>
              <a:gd name="connsiteX33" fmla="*/ 844550 w 2654300"/>
              <a:gd name="connsiteY33" fmla="*/ 0 h 2882900"/>
              <a:gd name="connsiteX34" fmla="*/ 1739900 w 2654300"/>
              <a:gd name="connsiteY34" fmla="*/ 165100 h 2882900"/>
              <a:gd name="connsiteX0" fmla="*/ 1739900 w 3584033"/>
              <a:gd name="connsiteY0" fmla="*/ 165100 h 2882900"/>
              <a:gd name="connsiteX1" fmla="*/ 1619250 w 3584033"/>
              <a:gd name="connsiteY1" fmla="*/ 368300 h 2882900"/>
              <a:gd name="connsiteX2" fmla="*/ 2654300 w 3584033"/>
              <a:gd name="connsiteY2" fmla="*/ 787400 h 2882900"/>
              <a:gd name="connsiteX3" fmla="*/ 3584033 w 3584033"/>
              <a:gd name="connsiteY3" fmla="*/ 1444996 h 2882900"/>
              <a:gd name="connsiteX4" fmla="*/ 2602547 w 3584033"/>
              <a:gd name="connsiteY4" fmla="*/ 1356301 h 2882900"/>
              <a:gd name="connsiteX5" fmla="*/ 2310752 w 3584033"/>
              <a:gd name="connsiteY5" fmla="*/ 1507343 h 2882900"/>
              <a:gd name="connsiteX6" fmla="*/ 2215942 w 3584033"/>
              <a:gd name="connsiteY6" fmla="*/ 1562479 h 2882900"/>
              <a:gd name="connsiteX7" fmla="*/ 1816513 w 3584033"/>
              <a:gd name="connsiteY7" fmla="*/ 1659150 h 2882900"/>
              <a:gd name="connsiteX8" fmla="*/ 1858686 w 3584033"/>
              <a:gd name="connsiteY8" fmla="*/ 1950019 h 2882900"/>
              <a:gd name="connsiteX9" fmla="*/ 1709427 w 3584033"/>
              <a:gd name="connsiteY9" fmla="*/ 1992573 h 2882900"/>
              <a:gd name="connsiteX10" fmla="*/ 1568173 w 3584033"/>
              <a:gd name="connsiteY10" fmla="*/ 2019300 h 2882900"/>
              <a:gd name="connsiteX11" fmla="*/ 1488849 w 3584033"/>
              <a:gd name="connsiteY11" fmla="*/ 2044700 h 2882900"/>
              <a:gd name="connsiteX12" fmla="*/ 1330201 w 3584033"/>
              <a:gd name="connsiteY12" fmla="*/ 2089150 h 2882900"/>
              <a:gd name="connsiteX13" fmla="*/ 1348506 w 3584033"/>
              <a:gd name="connsiteY13" fmla="*/ 2368550 h 2882900"/>
              <a:gd name="connsiteX14" fmla="*/ 928590 w 3584033"/>
              <a:gd name="connsiteY14" fmla="*/ 2559050 h 2882900"/>
              <a:gd name="connsiteX15" fmla="*/ 864344 w 3584033"/>
              <a:gd name="connsiteY15" fmla="*/ 2406650 h 2882900"/>
              <a:gd name="connsiteX16" fmla="*/ 406152 w 3584033"/>
              <a:gd name="connsiteY16" fmla="*/ 2590800 h 2882900"/>
              <a:gd name="connsiteX17" fmla="*/ 476250 w 3584033"/>
              <a:gd name="connsiteY17" fmla="*/ 2755900 h 2882900"/>
              <a:gd name="connsiteX18" fmla="*/ 0 w 3584033"/>
              <a:gd name="connsiteY18" fmla="*/ 2882900 h 2882900"/>
              <a:gd name="connsiteX19" fmla="*/ 12700 w 3584033"/>
              <a:gd name="connsiteY19" fmla="*/ 2787650 h 2882900"/>
              <a:gd name="connsiteX20" fmla="*/ 304800 w 3584033"/>
              <a:gd name="connsiteY20" fmla="*/ 2133600 h 2882900"/>
              <a:gd name="connsiteX21" fmla="*/ 183736 w 3584033"/>
              <a:gd name="connsiteY21" fmla="*/ 1503528 h 2882900"/>
              <a:gd name="connsiteX22" fmla="*/ 480529 w 3584033"/>
              <a:gd name="connsiteY22" fmla="*/ 1282700 h 2882900"/>
              <a:gd name="connsiteX23" fmla="*/ 341036 w 3584033"/>
              <a:gd name="connsiteY23" fmla="*/ 976952 h 2882900"/>
              <a:gd name="connsiteX24" fmla="*/ 367472 w 3584033"/>
              <a:gd name="connsiteY24" fmla="*/ 825500 h 2882900"/>
              <a:gd name="connsiteX25" fmla="*/ 419100 w 3584033"/>
              <a:gd name="connsiteY25" fmla="*/ 762000 h 2882900"/>
              <a:gd name="connsiteX26" fmla="*/ 518628 w 3584033"/>
              <a:gd name="connsiteY26" fmla="*/ 620879 h 2882900"/>
              <a:gd name="connsiteX27" fmla="*/ 495300 w 3584033"/>
              <a:gd name="connsiteY27" fmla="*/ 571500 h 2882900"/>
              <a:gd name="connsiteX28" fmla="*/ 425450 w 3584033"/>
              <a:gd name="connsiteY28" fmla="*/ 438150 h 2882900"/>
              <a:gd name="connsiteX29" fmla="*/ 107950 w 3584033"/>
              <a:gd name="connsiteY29" fmla="*/ 450850 h 2882900"/>
              <a:gd name="connsiteX30" fmla="*/ 114300 w 3584033"/>
              <a:gd name="connsiteY30" fmla="*/ 254000 h 2882900"/>
              <a:gd name="connsiteX31" fmla="*/ 615950 w 3584033"/>
              <a:gd name="connsiteY31" fmla="*/ 349250 h 2882900"/>
              <a:gd name="connsiteX32" fmla="*/ 692150 w 3584033"/>
              <a:gd name="connsiteY32" fmla="*/ 260350 h 2882900"/>
              <a:gd name="connsiteX33" fmla="*/ 844550 w 3584033"/>
              <a:gd name="connsiteY33" fmla="*/ 0 h 2882900"/>
              <a:gd name="connsiteX34" fmla="*/ 1739900 w 3584033"/>
              <a:gd name="connsiteY34" fmla="*/ 165100 h 2882900"/>
              <a:gd name="connsiteX0" fmla="*/ 1739900 w 3584033"/>
              <a:gd name="connsiteY0" fmla="*/ 165100 h 2882900"/>
              <a:gd name="connsiteX1" fmla="*/ 1619250 w 3584033"/>
              <a:gd name="connsiteY1" fmla="*/ 368300 h 2882900"/>
              <a:gd name="connsiteX2" fmla="*/ 2654300 w 3584033"/>
              <a:gd name="connsiteY2" fmla="*/ 787400 h 2882900"/>
              <a:gd name="connsiteX3" fmla="*/ 3151402 w 3584033"/>
              <a:gd name="connsiteY3" fmla="*/ 1143495 h 2882900"/>
              <a:gd name="connsiteX4" fmla="*/ 3584033 w 3584033"/>
              <a:gd name="connsiteY4" fmla="*/ 1444996 h 2882900"/>
              <a:gd name="connsiteX5" fmla="*/ 2602547 w 3584033"/>
              <a:gd name="connsiteY5" fmla="*/ 1356301 h 2882900"/>
              <a:gd name="connsiteX6" fmla="*/ 2310752 w 3584033"/>
              <a:gd name="connsiteY6" fmla="*/ 1507343 h 2882900"/>
              <a:gd name="connsiteX7" fmla="*/ 2215942 w 3584033"/>
              <a:gd name="connsiteY7" fmla="*/ 1562479 h 2882900"/>
              <a:gd name="connsiteX8" fmla="*/ 1816513 w 3584033"/>
              <a:gd name="connsiteY8" fmla="*/ 1659150 h 2882900"/>
              <a:gd name="connsiteX9" fmla="*/ 1858686 w 3584033"/>
              <a:gd name="connsiteY9" fmla="*/ 1950019 h 2882900"/>
              <a:gd name="connsiteX10" fmla="*/ 1709427 w 3584033"/>
              <a:gd name="connsiteY10" fmla="*/ 1992573 h 2882900"/>
              <a:gd name="connsiteX11" fmla="*/ 1568173 w 3584033"/>
              <a:gd name="connsiteY11" fmla="*/ 2019300 h 2882900"/>
              <a:gd name="connsiteX12" fmla="*/ 1488849 w 3584033"/>
              <a:gd name="connsiteY12" fmla="*/ 2044700 h 2882900"/>
              <a:gd name="connsiteX13" fmla="*/ 1330201 w 3584033"/>
              <a:gd name="connsiteY13" fmla="*/ 2089150 h 2882900"/>
              <a:gd name="connsiteX14" fmla="*/ 1348506 w 3584033"/>
              <a:gd name="connsiteY14" fmla="*/ 2368550 h 2882900"/>
              <a:gd name="connsiteX15" fmla="*/ 928590 w 3584033"/>
              <a:gd name="connsiteY15" fmla="*/ 2559050 h 2882900"/>
              <a:gd name="connsiteX16" fmla="*/ 864344 w 3584033"/>
              <a:gd name="connsiteY16" fmla="*/ 2406650 h 2882900"/>
              <a:gd name="connsiteX17" fmla="*/ 406152 w 3584033"/>
              <a:gd name="connsiteY17" fmla="*/ 2590800 h 2882900"/>
              <a:gd name="connsiteX18" fmla="*/ 476250 w 3584033"/>
              <a:gd name="connsiteY18" fmla="*/ 2755900 h 2882900"/>
              <a:gd name="connsiteX19" fmla="*/ 0 w 3584033"/>
              <a:gd name="connsiteY19" fmla="*/ 2882900 h 2882900"/>
              <a:gd name="connsiteX20" fmla="*/ 12700 w 3584033"/>
              <a:gd name="connsiteY20" fmla="*/ 2787650 h 2882900"/>
              <a:gd name="connsiteX21" fmla="*/ 304800 w 3584033"/>
              <a:gd name="connsiteY21" fmla="*/ 2133600 h 2882900"/>
              <a:gd name="connsiteX22" fmla="*/ 183736 w 3584033"/>
              <a:gd name="connsiteY22" fmla="*/ 1503528 h 2882900"/>
              <a:gd name="connsiteX23" fmla="*/ 480529 w 3584033"/>
              <a:gd name="connsiteY23" fmla="*/ 1282700 h 2882900"/>
              <a:gd name="connsiteX24" fmla="*/ 341036 w 3584033"/>
              <a:gd name="connsiteY24" fmla="*/ 976952 h 2882900"/>
              <a:gd name="connsiteX25" fmla="*/ 367472 w 3584033"/>
              <a:gd name="connsiteY25" fmla="*/ 825500 h 2882900"/>
              <a:gd name="connsiteX26" fmla="*/ 419100 w 3584033"/>
              <a:gd name="connsiteY26" fmla="*/ 762000 h 2882900"/>
              <a:gd name="connsiteX27" fmla="*/ 518628 w 3584033"/>
              <a:gd name="connsiteY27" fmla="*/ 620879 h 2882900"/>
              <a:gd name="connsiteX28" fmla="*/ 495300 w 3584033"/>
              <a:gd name="connsiteY28" fmla="*/ 571500 h 2882900"/>
              <a:gd name="connsiteX29" fmla="*/ 425450 w 3584033"/>
              <a:gd name="connsiteY29" fmla="*/ 438150 h 2882900"/>
              <a:gd name="connsiteX30" fmla="*/ 107950 w 3584033"/>
              <a:gd name="connsiteY30" fmla="*/ 450850 h 2882900"/>
              <a:gd name="connsiteX31" fmla="*/ 114300 w 3584033"/>
              <a:gd name="connsiteY31" fmla="*/ 254000 h 2882900"/>
              <a:gd name="connsiteX32" fmla="*/ 615950 w 3584033"/>
              <a:gd name="connsiteY32" fmla="*/ 349250 h 2882900"/>
              <a:gd name="connsiteX33" fmla="*/ 692150 w 3584033"/>
              <a:gd name="connsiteY33" fmla="*/ 260350 h 2882900"/>
              <a:gd name="connsiteX34" fmla="*/ 844550 w 3584033"/>
              <a:gd name="connsiteY34" fmla="*/ 0 h 2882900"/>
              <a:gd name="connsiteX35" fmla="*/ 1739900 w 3584033"/>
              <a:gd name="connsiteY35" fmla="*/ 165100 h 2882900"/>
              <a:gd name="connsiteX0" fmla="*/ 1739900 w 3584033"/>
              <a:gd name="connsiteY0" fmla="*/ 165100 h 2882900"/>
              <a:gd name="connsiteX1" fmla="*/ 1619250 w 3584033"/>
              <a:gd name="connsiteY1" fmla="*/ 368300 h 2882900"/>
              <a:gd name="connsiteX2" fmla="*/ 2654300 w 3584033"/>
              <a:gd name="connsiteY2" fmla="*/ 787400 h 2882900"/>
              <a:gd name="connsiteX3" fmla="*/ 3151402 w 3584033"/>
              <a:gd name="connsiteY3" fmla="*/ 1143495 h 2882900"/>
              <a:gd name="connsiteX4" fmla="*/ 3151402 w 3584033"/>
              <a:gd name="connsiteY4" fmla="*/ 1143495 h 2882900"/>
              <a:gd name="connsiteX5" fmla="*/ 3584033 w 3584033"/>
              <a:gd name="connsiteY5" fmla="*/ 1444996 h 2882900"/>
              <a:gd name="connsiteX6" fmla="*/ 2602547 w 3584033"/>
              <a:gd name="connsiteY6" fmla="*/ 1356301 h 2882900"/>
              <a:gd name="connsiteX7" fmla="*/ 2310752 w 3584033"/>
              <a:gd name="connsiteY7" fmla="*/ 1507343 h 2882900"/>
              <a:gd name="connsiteX8" fmla="*/ 2215942 w 3584033"/>
              <a:gd name="connsiteY8" fmla="*/ 1562479 h 2882900"/>
              <a:gd name="connsiteX9" fmla="*/ 1816513 w 3584033"/>
              <a:gd name="connsiteY9" fmla="*/ 1659150 h 2882900"/>
              <a:gd name="connsiteX10" fmla="*/ 1858686 w 3584033"/>
              <a:gd name="connsiteY10" fmla="*/ 1950019 h 2882900"/>
              <a:gd name="connsiteX11" fmla="*/ 1709427 w 3584033"/>
              <a:gd name="connsiteY11" fmla="*/ 1992573 h 2882900"/>
              <a:gd name="connsiteX12" fmla="*/ 1568173 w 3584033"/>
              <a:gd name="connsiteY12" fmla="*/ 2019300 h 2882900"/>
              <a:gd name="connsiteX13" fmla="*/ 1488849 w 3584033"/>
              <a:gd name="connsiteY13" fmla="*/ 2044700 h 2882900"/>
              <a:gd name="connsiteX14" fmla="*/ 1330201 w 3584033"/>
              <a:gd name="connsiteY14" fmla="*/ 2089150 h 2882900"/>
              <a:gd name="connsiteX15" fmla="*/ 1348506 w 3584033"/>
              <a:gd name="connsiteY15" fmla="*/ 2368550 h 2882900"/>
              <a:gd name="connsiteX16" fmla="*/ 928590 w 3584033"/>
              <a:gd name="connsiteY16" fmla="*/ 2559050 h 2882900"/>
              <a:gd name="connsiteX17" fmla="*/ 864344 w 3584033"/>
              <a:gd name="connsiteY17" fmla="*/ 2406650 h 2882900"/>
              <a:gd name="connsiteX18" fmla="*/ 406152 w 3584033"/>
              <a:gd name="connsiteY18" fmla="*/ 2590800 h 2882900"/>
              <a:gd name="connsiteX19" fmla="*/ 476250 w 3584033"/>
              <a:gd name="connsiteY19" fmla="*/ 2755900 h 2882900"/>
              <a:gd name="connsiteX20" fmla="*/ 0 w 3584033"/>
              <a:gd name="connsiteY20" fmla="*/ 2882900 h 2882900"/>
              <a:gd name="connsiteX21" fmla="*/ 12700 w 3584033"/>
              <a:gd name="connsiteY21" fmla="*/ 2787650 h 2882900"/>
              <a:gd name="connsiteX22" fmla="*/ 304800 w 3584033"/>
              <a:gd name="connsiteY22" fmla="*/ 2133600 h 2882900"/>
              <a:gd name="connsiteX23" fmla="*/ 183736 w 3584033"/>
              <a:gd name="connsiteY23" fmla="*/ 1503528 h 2882900"/>
              <a:gd name="connsiteX24" fmla="*/ 480529 w 3584033"/>
              <a:gd name="connsiteY24" fmla="*/ 1282700 h 2882900"/>
              <a:gd name="connsiteX25" fmla="*/ 341036 w 3584033"/>
              <a:gd name="connsiteY25" fmla="*/ 976952 h 2882900"/>
              <a:gd name="connsiteX26" fmla="*/ 367472 w 3584033"/>
              <a:gd name="connsiteY26" fmla="*/ 825500 h 2882900"/>
              <a:gd name="connsiteX27" fmla="*/ 419100 w 3584033"/>
              <a:gd name="connsiteY27" fmla="*/ 762000 h 2882900"/>
              <a:gd name="connsiteX28" fmla="*/ 518628 w 3584033"/>
              <a:gd name="connsiteY28" fmla="*/ 620879 h 2882900"/>
              <a:gd name="connsiteX29" fmla="*/ 495300 w 3584033"/>
              <a:gd name="connsiteY29" fmla="*/ 571500 h 2882900"/>
              <a:gd name="connsiteX30" fmla="*/ 425450 w 3584033"/>
              <a:gd name="connsiteY30" fmla="*/ 438150 h 2882900"/>
              <a:gd name="connsiteX31" fmla="*/ 107950 w 3584033"/>
              <a:gd name="connsiteY31" fmla="*/ 450850 h 2882900"/>
              <a:gd name="connsiteX32" fmla="*/ 114300 w 3584033"/>
              <a:gd name="connsiteY32" fmla="*/ 254000 h 2882900"/>
              <a:gd name="connsiteX33" fmla="*/ 615950 w 3584033"/>
              <a:gd name="connsiteY33" fmla="*/ 349250 h 2882900"/>
              <a:gd name="connsiteX34" fmla="*/ 692150 w 3584033"/>
              <a:gd name="connsiteY34" fmla="*/ 260350 h 2882900"/>
              <a:gd name="connsiteX35" fmla="*/ 844550 w 3584033"/>
              <a:gd name="connsiteY35" fmla="*/ 0 h 2882900"/>
              <a:gd name="connsiteX36" fmla="*/ 1739900 w 3584033"/>
              <a:gd name="connsiteY36" fmla="*/ 165100 h 2882900"/>
              <a:gd name="connsiteX0" fmla="*/ 1739900 w 3584033"/>
              <a:gd name="connsiteY0" fmla="*/ 165100 h 2882900"/>
              <a:gd name="connsiteX1" fmla="*/ 1619250 w 3584033"/>
              <a:gd name="connsiteY1" fmla="*/ 368300 h 2882900"/>
              <a:gd name="connsiteX2" fmla="*/ 2654300 w 3584033"/>
              <a:gd name="connsiteY2" fmla="*/ 787400 h 2882900"/>
              <a:gd name="connsiteX3" fmla="*/ 3151402 w 3584033"/>
              <a:gd name="connsiteY3" fmla="*/ 1143495 h 2882900"/>
              <a:gd name="connsiteX4" fmla="*/ 3151402 w 3584033"/>
              <a:gd name="connsiteY4" fmla="*/ 1143495 h 2882900"/>
              <a:gd name="connsiteX5" fmla="*/ 3505150 w 3584033"/>
              <a:gd name="connsiteY5" fmla="*/ 1375064 h 2882900"/>
              <a:gd name="connsiteX6" fmla="*/ 3584033 w 3584033"/>
              <a:gd name="connsiteY6" fmla="*/ 1444996 h 2882900"/>
              <a:gd name="connsiteX7" fmla="*/ 2602547 w 3584033"/>
              <a:gd name="connsiteY7" fmla="*/ 1356301 h 2882900"/>
              <a:gd name="connsiteX8" fmla="*/ 2310752 w 3584033"/>
              <a:gd name="connsiteY8" fmla="*/ 1507343 h 2882900"/>
              <a:gd name="connsiteX9" fmla="*/ 2215942 w 3584033"/>
              <a:gd name="connsiteY9" fmla="*/ 1562479 h 2882900"/>
              <a:gd name="connsiteX10" fmla="*/ 1816513 w 3584033"/>
              <a:gd name="connsiteY10" fmla="*/ 1659150 h 2882900"/>
              <a:gd name="connsiteX11" fmla="*/ 1858686 w 3584033"/>
              <a:gd name="connsiteY11" fmla="*/ 1950019 h 2882900"/>
              <a:gd name="connsiteX12" fmla="*/ 1709427 w 3584033"/>
              <a:gd name="connsiteY12" fmla="*/ 1992573 h 2882900"/>
              <a:gd name="connsiteX13" fmla="*/ 1568173 w 3584033"/>
              <a:gd name="connsiteY13" fmla="*/ 2019300 h 2882900"/>
              <a:gd name="connsiteX14" fmla="*/ 1488849 w 3584033"/>
              <a:gd name="connsiteY14" fmla="*/ 2044700 h 2882900"/>
              <a:gd name="connsiteX15" fmla="*/ 1330201 w 3584033"/>
              <a:gd name="connsiteY15" fmla="*/ 2089150 h 2882900"/>
              <a:gd name="connsiteX16" fmla="*/ 1348506 w 3584033"/>
              <a:gd name="connsiteY16" fmla="*/ 2368550 h 2882900"/>
              <a:gd name="connsiteX17" fmla="*/ 928590 w 3584033"/>
              <a:gd name="connsiteY17" fmla="*/ 2559050 h 2882900"/>
              <a:gd name="connsiteX18" fmla="*/ 864344 w 3584033"/>
              <a:gd name="connsiteY18" fmla="*/ 2406650 h 2882900"/>
              <a:gd name="connsiteX19" fmla="*/ 406152 w 3584033"/>
              <a:gd name="connsiteY19" fmla="*/ 2590800 h 2882900"/>
              <a:gd name="connsiteX20" fmla="*/ 476250 w 3584033"/>
              <a:gd name="connsiteY20" fmla="*/ 2755900 h 2882900"/>
              <a:gd name="connsiteX21" fmla="*/ 0 w 3584033"/>
              <a:gd name="connsiteY21" fmla="*/ 2882900 h 2882900"/>
              <a:gd name="connsiteX22" fmla="*/ 12700 w 3584033"/>
              <a:gd name="connsiteY22" fmla="*/ 2787650 h 2882900"/>
              <a:gd name="connsiteX23" fmla="*/ 304800 w 3584033"/>
              <a:gd name="connsiteY23" fmla="*/ 2133600 h 2882900"/>
              <a:gd name="connsiteX24" fmla="*/ 183736 w 3584033"/>
              <a:gd name="connsiteY24" fmla="*/ 1503528 h 2882900"/>
              <a:gd name="connsiteX25" fmla="*/ 480529 w 3584033"/>
              <a:gd name="connsiteY25" fmla="*/ 1282700 h 2882900"/>
              <a:gd name="connsiteX26" fmla="*/ 341036 w 3584033"/>
              <a:gd name="connsiteY26" fmla="*/ 976952 h 2882900"/>
              <a:gd name="connsiteX27" fmla="*/ 367472 w 3584033"/>
              <a:gd name="connsiteY27" fmla="*/ 825500 h 2882900"/>
              <a:gd name="connsiteX28" fmla="*/ 419100 w 3584033"/>
              <a:gd name="connsiteY28" fmla="*/ 762000 h 2882900"/>
              <a:gd name="connsiteX29" fmla="*/ 518628 w 3584033"/>
              <a:gd name="connsiteY29" fmla="*/ 620879 h 2882900"/>
              <a:gd name="connsiteX30" fmla="*/ 495300 w 3584033"/>
              <a:gd name="connsiteY30" fmla="*/ 571500 h 2882900"/>
              <a:gd name="connsiteX31" fmla="*/ 425450 w 3584033"/>
              <a:gd name="connsiteY31" fmla="*/ 438150 h 2882900"/>
              <a:gd name="connsiteX32" fmla="*/ 107950 w 3584033"/>
              <a:gd name="connsiteY32" fmla="*/ 450850 h 2882900"/>
              <a:gd name="connsiteX33" fmla="*/ 114300 w 3584033"/>
              <a:gd name="connsiteY33" fmla="*/ 254000 h 2882900"/>
              <a:gd name="connsiteX34" fmla="*/ 615950 w 3584033"/>
              <a:gd name="connsiteY34" fmla="*/ 349250 h 2882900"/>
              <a:gd name="connsiteX35" fmla="*/ 692150 w 3584033"/>
              <a:gd name="connsiteY35" fmla="*/ 260350 h 2882900"/>
              <a:gd name="connsiteX36" fmla="*/ 844550 w 3584033"/>
              <a:gd name="connsiteY36" fmla="*/ 0 h 2882900"/>
              <a:gd name="connsiteX37" fmla="*/ 1739900 w 3584033"/>
              <a:gd name="connsiteY37" fmla="*/ 165100 h 2882900"/>
              <a:gd name="connsiteX0" fmla="*/ 1739900 w 3584033"/>
              <a:gd name="connsiteY0" fmla="*/ 165100 h 2882900"/>
              <a:gd name="connsiteX1" fmla="*/ 1619250 w 3584033"/>
              <a:gd name="connsiteY1" fmla="*/ 368300 h 2882900"/>
              <a:gd name="connsiteX2" fmla="*/ 2654300 w 3584033"/>
              <a:gd name="connsiteY2" fmla="*/ 787400 h 2882900"/>
              <a:gd name="connsiteX3" fmla="*/ 3151402 w 3584033"/>
              <a:gd name="connsiteY3" fmla="*/ 1143495 h 2882900"/>
              <a:gd name="connsiteX4" fmla="*/ 3151402 w 3584033"/>
              <a:gd name="connsiteY4" fmla="*/ 1143495 h 2882900"/>
              <a:gd name="connsiteX5" fmla="*/ 3505150 w 3584033"/>
              <a:gd name="connsiteY5" fmla="*/ 1375064 h 2882900"/>
              <a:gd name="connsiteX6" fmla="*/ 3505150 w 3584033"/>
              <a:gd name="connsiteY6" fmla="*/ 1375064 h 2882900"/>
              <a:gd name="connsiteX7" fmla="*/ 3584033 w 3584033"/>
              <a:gd name="connsiteY7" fmla="*/ 1444996 h 2882900"/>
              <a:gd name="connsiteX8" fmla="*/ 2602547 w 3584033"/>
              <a:gd name="connsiteY8" fmla="*/ 1356301 h 2882900"/>
              <a:gd name="connsiteX9" fmla="*/ 2310752 w 3584033"/>
              <a:gd name="connsiteY9" fmla="*/ 1507343 h 2882900"/>
              <a:gd name="connsiteX10" fmla="*/ 2215942 w 3584033"/>
              <a:gd name="connsiteY10" fmla="*/ 1562479 h 2882900"/>
              <a:gd name="connsiteX11" fmla="*/ 1816513 w 3584033"/>
              <a:gd name="connsiteY11" fmla="*/ 1659150 h 2882900"/>
              <a:gd name="connsiteX12" fmla="*/ 1858686 w 3584033"/>
              <a:gd name="connsiteY12" fmla="*/ 1950019 h 2882900"/>
              <a:gd name="connsiteX13" fmla="*/ 1709427 w 3584033"/>
              <a:gd name="connsiteY13" fmla="*/ 1992573 h 2882900"/>
              <a:gd name="connsiteX14" fmla="*/ 1568173 w 3584033"/>
              <a:gd name="connsiteY14" fmla="*/ 2019300 h 2882900"/>
              <a:gd name="connsiteX15" fmla="*/ 1488849 w 3584033"/>
              <a:gd name="connsiteY15" fmla="*/ 2044700 h 2882900"/>
              <a:gd name="connsiteX16" fmla="*/ 1330201 w 3584033"/>
              <a:gd name="connsiteY16" fmla="*/ 2089150 h 2882900"/>
              <a:gd name="connsiteX17" fmla="*/ 1348506 w 3584033"/>
              <a:gd name="connsiteY17" fmla="*/ 2368550 h 2882900"/>
              <a:gd name="connsiteX18" fmla="*/ 928590 w 3584033"/>
              <a:gd name="connsiteY18" fmla="*/ 2559050 h 2882900"/>
              <a:gd name="connsiteX19" fmla="*/ 864344 w 3584033"/>
              <a:gd name="connsiteY19" fmla="*/ 2406650 h 2882900"/>
              <a:gd name="connsiteX20" fmla="*/ 406152 w 3584033"/>
              <a:gd name="connsiteY20" fmla="*/ 2590800 h 2882900"/>
              <a:gd name="connsiteX21" fmla="*/ 476250 w 3584033"/>
              <a:gd name="connsiteY21" fmla="*/ 2755900 h 2882900"/>
              <a:gd name="connsiteX22" fmla="*/ 0 w 3584033"/>
              <a:gd name="connsiteY22" fmla="*/ 2882900 h 2882900"/>
              <a:gd name="connsiteX23" fmla="*/ 12700 w 3584033"/>
              <a:gd name="connsiteY23" fmla="*/ 2787650 h 2882900"/>
              <a:gd name="connsiteX24" fmla="*/ 304800 w 3584033"/>
              <a:gd name="connsiteY24" fmla="*/ 2133600 h 2882900"/>
              <a:gd name="connsiteX25" fmla="*/ 183736 w 3584033"/>
              <a:gd name="connsiteY25" fmla="*/ 1503528 h 2882900"/>
              <a:gd name="connsiteX26" fmla="*/ 480529 w 3584033"/>
              <a:gd name="connsiteY26" fmla="*/ 1282700 h 2882900"/>
              <a:gd name="connsiteX27" fmla="*/ 341036 w 3584033"/>
              <a:gd name="connsiteY27" fmla="*/ 976952 h 2882900"/>
              <a:gd name="connsiteX28" fmla="*/ 367472 w 3584033"/>
              <a:gd name="connsiteY28" fmla="*/ 825500 h 2882900"/>
              <a:gd name="connsiteX29" fmla="*/ 419100 w 3584033"/>
              <a:gd name="connsiteY29" fmla="*/ 762000 h 2882900"/>
              <a:gd name="connsiteX30" fmla="*/ 518628 w 3584033"/>
              <a:gd name="connsiteY30" fmla="*/ 620879 h 2882900"/>
              <a:gd name="connsiteX31" fmla="*/ 495300 w 3584033"/>
              <a:gd name="connsiteY31" fmla="*/ 571500 h 2882900"/>
              <a:gd name="connsiteX32" fmla="*/ 425450 w 3584033"/>
              <a:gd name="connsiteY32" fmla="*/ 438150 h 2882900"/>
              <a:gd name="connsiteX33" fmla="*/ 107950 w 3584033"/>
              <a:gd name="connsiteY33" fmla="*/ 450850 h 2882900"/>
              <a:gd name="connsiteX34" fmla="*/ 114300 w 3584033"/>
              <a:gd name="connsiteY34" fmla="*/ 254000 h 2882900"/>
              <a:gd name="connsiteX35" fmla="*/ 615950 w 3584033"/>
              <a:gd name="connsiteY35" fmla="*/ 349250 h 2882900"/>
              <a:gd name="connsiteX36" fmla="*/ 692150 w 3584033"/>
              <a:gd name="connsiteY36" fmla="*/ 260350 h 2882900"/>
              <a:gd name="connsiteX37" fmla="*/ 844550 w 3584033"/>
              <a:gd name="connsiteY37" fmla="*/ 0 h 2882900"/>
              <a:gd name="connsiteX38" fmla="*/ 1739900 w 3584033"/>
              <a:gd name="connsiteY38" fmla="*/ 165100 h 2882900"/>
              <a:gd name="connsiteX0" fmla="*/ 1739900 w 3647790"/>
              <a:gd name="connsiteY0" fmla="*/ 165100 h 2882900"/>
              <a:gd name="connsiteX1" fmla="*/ 1619250 w 3647790"/>
              <a:gd name="connsiteY1" fmla="*/ 368300 h 2882900"/>
              <a:gd name="connsiteX2" fmla="*/ 2654300 w 3647790"/>
              <a:gd name="connsiteY2" fmla="*/ 787400 h 2882900"/>
              <a:gd name="connsiteX3" fmla="*/ 3151402 w 3647790"/>
              <a:gd name="connsiteY3" fmla="*/ 1143495 h 2882900"/>
              <a:gd name="connsiteX4" fmla="*/ 3151402 w 3647790"/>
              <a:gd name="connsiteY4" fmla="*/ 1143495 h 2882900"/>
              <a:gd name="connsiteX5" fmla="*/ 3505150 w 3647790"/>
              <a:gd name="connsiteY5" fmla="*/ 1375064 h 2882900"/>
              <a:gd name="connsiteX6" fmla="*/ 3647790 w 3647790"/>
              <a:gd name="connsiteY6" fmla="*/ 1274124 h 2882900"/>
              <a:gd name="connsiteX7" fmla="*/ 3584033 w 3647790"/>
              <a:gd name="connsiteY7" fmla="*/ 1444996 h 2882900"/>
              <a:gd name="connsiteX8" fmla="*/ 2602547 w 3647790"/>
              <a:gd name="connsiteY8" fmla="*/ 1356301 h 2882900"/>
              <a:gd name="connsiteX9" fmla="*/ 2310752 w 3647790"/>
              <a:gd name="connsiteY9" fmla="*/ 1507343 h 2882900"/>
              <a:gd name="connsiteX10" fmla="*/ 2215942 w 3647790"/>
              <a:gd name="connsiteY10" fmla="*/ 1562479 h 2882900"/>
              <a:gd name="connsiteX11" fmla="*/ 1816513 w 3647790"/>
              <a:gd name="connsiteY11" fmla="*/ 1659150 h 2882900"/>
              <a:gd name="connsiteX12" fmla="*/ 1858686 w 3647790"/>
              <a:gd name="connsiteY12" fmla="*/ 1950019 h 2882900"/>
              <a:gd name="connsiteX13" fmla="*/ 1709427 w 3647790"/>
              <a:gd name="connsiteY13" fmla="*/ 1992573 h 2882900"/>
              <a:gd name="connsiteX14" fmla="*/ 1568173 w 3647790"/>
              <a:gd name="connsiteY14" fmla="*/ 2019300 h 2882900"/>
              <a:gd name="connsiteX15" fmla="*/ 1488849 w 3647790"/>
              <a:gd name="connsiteY15" fmla="*/ 2044700 h 2882900"/>
              <a:gd name="connsiteX16" fmla="*/ 1330201 w 3647790"/>
              <a:gd name="connsiteY16" fmla="*/ 2089150 h 2882900"/>
              <a:gd name="connsiteX17" fmla="*/ 1348506 w 3647790"/>
              <a:gd name="connsiteY17" fmla="*/ 2368550 h 2882900"/>
              <a:gd name="connsiteX18" fmla="*/ 928590 w 3647790"/>
              <a:gd name="connsiteY18" fmla="*/ 2559050 h 2882900"/>
              <a:gd name="connsiteX19" fmla="*/ 864344 w 3647790"/>
              <a:gd name="connsiteY19" fmla="*/ 2406650 h 2882900"/>
              <a:gd name="connsiteX20" fmla="*/ 406152 w 3647790"/>
              <a:gd name="connsiteY20" fmla="*/ 2590800 h 2882900"/>
              <a:gd name="connsiteX21" fmla="*/ 476250 w 3647790"/>
              <a:gd name="connsiteY21" fmla="*/ 2755900 h 2882900"/>
              <a:gd name="connsiteX22" fmla="*/ 0 w 3647790"/>
              <a:gd name="connsiteY22" fmla="*/ 2882900 h 2882900"/>
              <a:gd name="connsiteX23" fmla="*/ 12700 w 3647790"/>
              <a:gd name="connsiteY23" fmla="*/ 2787650 h 2882900"/>
              <a:gd name="connsiteX24" fmla="*/ 304800 w 3647790"/>
              <a:gd name="connsiteY24" fmla="*/ 2133600 h 2882900"/>
              <a:gd name="connsiteX25" fmla="*/ 183736 w 3647790"/>
              <a:gd name="connsiteY25" fmla="*/ 1503528 h 2882900"/>
              <a:gd name="connsiteX26" fmla="*/ 480529 w 3647790"/>
              <a:gd name="connsiteY26" fmla="*/ 1282700 h 2882900"/>
              <a:gd name="connsiteX27" fmla="*/ 341036 w 3647790"/>
              <a:gd name="connsiteY27" fmla="*/ 976952 h 2882900"/>
              <a:gd name="connsiteX28" fmla="*/ 367472 w 3647790"/>
              <a:gd name="connsiteY28" fmla="*/ 825500 h 2882900"/>
              <a:gd name="connsiteX29" fmla="*/ 419100 w 3647790"/>
              <a:gd name="connsiteY29" fmla="*/ 762000 h 2882900"/>
              <a:gd name="connsiteX30" fmla="*/ 518628 w 3647790"/>
              <a:gd name="connsiteY30" fmla="*/ 620879 h 2882900"/>
              <a:gd name="connsiteX31" fmla="*/ 495300 w 3647790"/>
              <a:gd name="connsiteY31" fmla="*/ 571500 h 2882900"/>
              <a:gd name="connsiteX32" fmla="*/ 425450 w 3647790"/>
              <a:gd name="connsiteY32" fmla="*/ 438150 h 2882900"/>
              <a:gd name="connsiteX33" fmla="*/ 107950 w 3647790"/>
              <a:gd name="connsiteY33" fmla="*/ 450850 h 2882900"/>
              <a:gd name="connsiteX34" fmla="*/ 114300 w 3647790"/>
              <a:gd name="connsiteY34" fmla="*/ 254000 h 2882900"/>
              <a:gd name="connsiteX35" fmla="*/ 615950 w 3647790"/>
              <a:gd name="connsiteY35" fmla="*/ 349250 h 2882900"/>
              <a:gd name="connsiteX36" fmla="*/ 692150 w 3647790"/>
              <a:gd name="connsiteY36" fmla="*/ 260350 h 2882900"/>
              <a:gd name="connsiteX37" fmla="*/ 844550 w 3647790"/>
              <a:gd name="connsiteY37" fmla="*/ 0 h 2882900"/>
              <a:gd name="connsiteX38" fmla="*/ 1739900 w 3647790"/>
              <a:gd name="connsiteY38" fmla="*/ 165100 h 2882900"/>
              <a:gd name="connsiteX0" fmla="*/ 1739900 w 3647790"/>
              <a:gd name="connsiteY0" fmla="*/ 165100 h 2882900"/>
              <a:gd name="connsiteX1" fmla="*/ 1619250 w 3647790"/>
              <a:gd name="connsiteY1" fmla="*/ 368300 h 2882900"/>
              <a:gd name="connsiteX2" fmla="*/ 2654300 w 3647790"/>
              <a:gd name="connsiteY2" fmla="*/ 787400 h 2882900"/>
              <a:gd name="connsiteX3" fmla="*/ 3151402 w 3647790"/>
              <a:gd name="connsiteY3" fmla="*/ 1143495 h 2882900"/>
              <a:gd name="connsiteX4" fmla="*/ 3151402 w 3647790"/>
              <a:gd name="connsiteY4" fmla="*/ 1143495 h 2882900"/>
              <a:gd name="connsiteX5" fmla="*/ 3448094 w 3647790"/>
              <a:gd name="connsiteY5" fmla="*/ 1220685 h 2882900"/>
              <a:gd name="connsiteX6" fmla="*/ 3647790 w 3647790"/>
              <a:gd name="connsiteY6" fmla="*/ 1274124 h 2882900"/>
              <a:gd name="connsiteX7" fmla="*/ 3584033 w 3647790"/>
              <a:gd name="connsiteY7" fmla="*/ 1444996 h 2882900"/>
              <a:gd name="connsiteX8" fmla="*/ 2602547 w 3647790"/>
              <a:gd name="connsiteY8" fmla="*/ 1356301 h 2882900"/>
              <a:gd name="connsiteX9" fmla="*/ 2310752 w 3647790"/>
              <a:gd name="connsiteY9" fmla="*/ 1507343 h 2882900"/>
              <a:gd name="connsiteX10" fmla="*/ 2215942 w 3647790"/>
              <a:gd name="connsiteY10" fmla="*/ 1562479 h 2882900"/>
              <a:gd name="connsiteX11" fmla="*/ 1816513 w 3647790"/>
              <a:gd name="connsiteY11" fmla="*/ 1659150 h 2882900"/>
              <a:gd name="connsiteX12" fmla="*/ 1858686 w 3647790"/>
              <a:gd name="connsiteY12" fmla="*/ 1950019 h 2882900"/>
              <a:gd name="connsiteX13" fmla="*/ 1709427 w 3647790"/>
              <a:gd name="connsiteY13" fmla="*/ 1992573 h 2882900"/>
              <a:gd name="connsiteX14" fmla="*/ 1568173 w 3647790"/>
              <a:gd name="connsiteY14" fmla="*/ 2019300 h 2882900"/>
              <a:gd name="connsiteX15" fmla="*/ 1488849 w 3647790"/>
              <a:gd name="connsiteY15" fmla="*/ 2044700 h 2882900"/>
              <a:gd name="connsiteX16" fmla="*/ 1330201 w 3647790"/>
              <a:gd name="connsiteY16" fmla="*/ 2089150 h 2882900"/>
              <a:gd name="connsiteX17" fmla="*/ 1348506 w 3647790"/>
              <a:gd name="connsiteY17" fmla="*/ 2368550 h 2882900"/>
              <a:gd name="connsiteX18" fmla="*/ 928590 w 3647790"/>
              <a:gd name="connsiteY18" fmla="*/ 2559050 h 2882900"/>
              <a:gd name="connsiteX19" fmla="*/ 864344 w 3647790"/>
              <a:gd name="connsiteY19" fmla="*/ 2406650 h 2882900"/>
              <a:gd name="connsiteX20" fmla="*/ 406152 w 3647790"/>
              <a:gd name="connsiteY20" fmla="*/ 2590800 h 2882900"/>
              <a:gd name="connsiteX21" fmla="*/ 476250 w 3647790"/>
              <a:gd name="connsiteY21" fmla="*/ 2755900 h 2882900"/>
              <a:gd name="connsiteX22" fmla="*/ 0 w 3647790"/>
              <a:gd name="connsiteY22" fmla="*/ 2882900 h 2882900"/>
              <a:gd name="connsiteX23" fmla="*/ 12700 w 3647790"/>
              <a:gd name="connsiteY23" fmla="*/ 2787650 h 2882900"/>
              <a:gd name="connsiteX24" fmla="*/ 304800 w 3647790"/>
              <a:gd name="connsiteY24" fmla="*/ 2133600 h 2882900"/>
              <a:gd name="connsiteX25" fmla="*/ 183736 w 3647790"/>
              <a:gd name="connsiteY25" fmla="*/ 1503528 h 2882900"/>
              <a:gd name="connsiteX26" fmla="*/ 480529 w 3647790"/>
              <a:gd name="connsiteY26" fmla="*/ 1282700 h 2882900"/>
              <a:gd name="connsiteX27" fmla="*/ 341036 w 3647790"/>
              <a:gd name="connsiteY27" fmla="*/ 976952 h 2882900"/>
              <a:gd name="connsiteX28" fmla="*/ 367472 w 3647790"/>
              <a:gd name="connsiteY28" fmla="*/ 825500 h 2882900"/>
              <a:gd name="connsiteX29" fmla="*/ 419100 w 3647790"/>
              <a:gd name="connsiteY29" fmla="*/ 762000 h 2882900"/>
              <a:gd name="connsiteX30" fmla="*/ 518628 w 3647790"/>
              <a:gd name="connsiteY30" fmla="*/ 620879 h 2882900"/>
              <a:gd name="connsiteX31" fmla="*/ 495300 w 3647790"/>
              <a:gd name="connsiteY31" fmla="*/ 571500 h 2882900"/>
              <a:gd name="connsiteX32" fmla="*/ 425450 w 3647790"/>
              <a:gd name="connsiteY32" fmla="*/ 438150 h 2882900"/>
              <a:gd name="connsiteX33" fmla="*/ 107950 w 3647790"/>
              <a:gd name="connsiteY33" fmla="*/ 450850 h 2882900"/>
              <a:gd name="connsiteX34" fmla="*/ 114300 w 3647790"/>
              <a:gd name="connsiteY34" fmla="*/ 254000 h 2882900"/>
              <a:gd name="connsiteX35" fmla="*/ 615950 w 3647790"/>
              <a:gd name="connsiteY35" fmla="*/ 349250 h 2882900"/>
              <a:gd name="connsiteX36" fmla="*/ 692150 w 3647790"/>
              <a:gd name="connsiteY36" fmla="*/ 260350 h 2882900"/>
              <a:gd name="connsiteX37" fmla="*/ 844550 w 3647790"/>
              <a:gd name="connsiteY37" fmla="*/ 0 h 2882900"/>
              <a:gd name="connsiteX38" fmla="*/ 1739900 w 3647790"/>
              <a:gd name="connsiteY38" fmla="*/ 165100 h 2882900"/>
              <a:gd name="connsiteX0" fmla="*/ 1739900 w 3647790"/>
              <a:gd name="connsiteY0" fmla="*/ 165100 h 2882900"/>
              <a:gd name="connsiteX1" fmla="*/ 1619250 w 3647790"/>
              <a:gd name="connsiteY1" fmla="*/ 368300 h 2882900"/>
              <a:gd name="connsiteX2" fmla="*/ 2654300 w 3647790"/>
              <a:gd name="connsiteY2" fmla="*/ 787400 h 2882900"/>
              <a:gd name="connsiteX3" fmla="*/ 3151402 w 3647790"/>
              <a:gd name="connsiteY3" fmla="*/ 1143495 h 2882900"/>
              <a:gd name="connsiteX4" fmla="*/ 3185635 w 3647790"/>
              <a:gd name="connsiteY4" fmla="*/ 1072243 h 2882900"/>
              <a:gd name="connsiteX5" fmla="*/ 3448094 w 3647790"/>
              <a:gd name="connsiteY5" fmla="*/ 1220685 h 2882900"/>
              <a:gd name="connsiteX6" fmla="*/ 3647790 w 3647790"/>
              <a:gd name="connsiteY6" fmla="*/ 1274124 h 2882900"/>
              <a:gd name="connsiteX7" fmla="*/ 3584033 w 3647790"/>
              <a:gd name="connsiteY7" fmla="*/ 1444996 h 2882900"/>
              <a:gd name="connsiteX8" fmla="*/ 2602547 w 3647790"/>
              <a:gd name="connsiteY8" fmla="*/ 1356301 h 2882900"/>
              <a:gd name="connsiteX9" fmla="*/ 2310752 w 3647790"/>
              <a:gd name="connsiteY9" fmla="*/ 1507343 h 2882900"/>
              <a:gd name="connsiteX10" fmla="*/ 2215942 w 3647790"/>
              <a:gd name="connsiteY10" fmla="*/ 1562479 h 2882900"/>
              <a:gd name="connsiteX11" fmla="*/ 1816513 w 3647790"/>
              <a:gd name="connsiteY11" fmla="*/ 1659150 h 2882900"/>
              <a:gd name="connsiteX12" fmla="*/ 1858686 w 3647790"/>
              <a:gd name="connsiteY12" fmla="*/ 1950019 h 2882900"/>
              <a:gd name="connsiteX13" fmla="*/ 1709427 w 3647790"/>
              <a:gd name="connsiteY13" fmla="*/ 1992573 h 2882900"/>
              <a:gd name="connsiteX14" fmla="*/ 1568173 w 3647790"/>
              <a:gd name="connsiteY14" fmla="*/ 2019300 h 2882900"/>
              <a:gd name="connsiteX15" fmla="*/ 1488849 w 3647790"/>
              <a:gd name="connsiteY15" fmla="*/ 2044700 h 2882900"/>
              <a:gd name="connsiteX16" fmla="*/ 1330201 w 3647790"/>
              <a:gd name="connsiteY16" fmla="*/ 2089150 h 2882900"/>
              <a:gd name="connsiteX17" fmla="*/ 1348506 w 3647790"/>
              <a:gd name="connsiteY17" fmla="*/ 2368550 h 2882900"/>
              <a:gd name="connsiteX18" fmla="*/ 928590 w 3647790"/>
              <a:gd name="connsiteY18" fmla="*/ 2559050 h 2882900"/>
              <a:gd name="connsiteX19" fmla="*/ 864344 w 3647790"/>
              <a:gd name="connsiteY19" fmla="*/ 2406650 h 2882900"/>
              <a:gd name="connsiteX20" fmla="*/ 406152 w 3647790"/>
              <a:gd name="connsiteY20" fmla="*/ 2590800 h 2882900"/>
              <a:gd name="connsiteX21" fmla="*/ 476250 w 3647790"/>
              <a:gd name="connsiteY21" fmla="*/ 2755900 h 2882900"/>
              <a:gd name="connsiteX22" fmla="*/ 0 w 3647790"/>
              <a:gd name="connsiteY22" fmla="*/ 2882900 h 2882900"/>
              <a:gd name="connsiteX23" fmla="*/ 12700 w 3647790"/>
              <a:gd name="connsiteY23" fmla="*/ 2787650 h 2882900"/>
              <a:gd name="connsiteX24" fmla="*/ 304800 w 3647790"/>
              <a:gd name="connsiteY24" fmla="*/ 2133600 h 2882900"/>
              <a:gd name="connsiteX25" fmla="*/ 183736 w 3647790"/>
              <a:gd name="connsiteY25" fmla="*/ 1503528 h 2882900"/>
              <a:gd name="connsiteX26" fmla="*/ 480529 w 3647790"/>
              <a:gd name="connsiteY26" fmla="*/ 1282700 h 2882900"/>
              <a:gd name="connsiteX27" fmla="*/ 341036 w 3647790"/>
              <a:gd name="connsiteY27" fmla="*/ 976952 h 2882900"/>
              <a:gd name="connsiteX28" fmla="*/ 367472 w 3647790"/>
              <a:gd name="connsiteY28" fmla="*/ 825500 h 2882900"/>
              <a:gd name="connsiteX29" fmla="*/ 419100 w 3647790"/>
              <a:gd name="connsiteY29" fmla="*/ 762000 h 2882900"/>
              <a:gd name="connsiteX30" fmla="*/ 518628 w 3647790"/>
              <a:gd name="connsiteY30" fmla="*/ 620879 h 2882900"/>
              <a:gd name="connsiteX31" fmla="*/ 495300 w 3647790"/>
              <a:gd name="connsiteY31" fmla="*/ 571500 h 2882900"/>
              <a:gd name="connsiteX32" fmla="*/ 425450 w 3647790"/>
              <a:gd name="connsiteY32" fmla="*/ 438150 h 2882900"/>
              <a:gd name="connsiteX33" fmla="*/ 107950 w 3647790"/>
              <a:gd name="connsiteY33" fmla="*/ 450850 h 2882900"/>
              <a:gd name="connsiteX34" fmla="*/ 114300 w 3647790"/>
              <a:gd name="connsiteY34" fmla="*/ 254000 h 2882900"/>
              <a:gd name="connsiteX35" fmla="*/ 615950 w 3647790"/>
              <a:gd name="connsiteY35" fmla="*/ 349250 h 2882900"/>
              <a:gd name="connsiteX36" fmla="*/ 692150 w 3647790"/>
              <a:gd name="connsiteY36" fmla="*/ 260350 h 2882900"/>
              <a:gd name="connsiteX37" fmla="*/ 844550 w 3647790"/>
              <a:gd name="connsiteY37" fmla="*/ 0 h 2882900"/>
              <a:gd name="connsiteX38" fmla="*/ 1739900 w 3647790"/>
              <a:gd name="connsiteY38" fmla="*/ 165100 h 2882900"/>
              <a:gd name="connsiteX0" fmla="*/ 1739900 w 3647790"/>
              <a:gd name="connsiteY0" fmla="*/ 165100 h 2882900"/>
              <a:gd name="connsiteX1" fmla="*/ 1619250 w 3647790"/>
              <a:gd name="connsiteY1" fmla="*/ 368300 h 2882900"/>
              <a:gd name="connsiteX2" fmla="*/ 2654300 w 3647790"/>
              <a:gd name="connsiteY2" fmla="*/ 787400 h 2882900"/>
              <a:gd name="connsiteX3" fmla="*/ 3088641 w 3647790"/>
              <a:gd name="connsiteY3" fmla="*/ 1054430 h 2882900"/>
              <a:gd name="connsiteX4" fmla="*/ 3185635 w 3647790"/>
              <a:gd name="connsiteY4" fmla="*/ 1072243 h 2882900"/>
              <a:gd name="connsiteX5" fmla="*/ 3448094 w 3647790"/>
              <a:gd name="connsiteY5" fmla="*/ 1220685 h 2882900"/>
              <a:gd name="connsiteX6" fmla="*/ 3647790 w 3647790"/>
              <a:gd name="connsiteY6" fmla="*/ 1274124 h 2882900"/>
              <a:gd name="connsiteX7" fmla="*/ 3584033 w 3647790"/>
              <a:gd name="connsiteY7" fmla="*/ 1444996 h 2882900"/>
              <a:gd name="connsiteX8" fmla="*/ 2602547 w 3647790"/>
              <a:gd name="connsiteY8" fmla="*/ 1356301 h 2882900"/>
              <a:gd name="connsiteX9" fmla="*/ 2310752 w 3647790"/>
              <a:gd name="connsiteY9" fmla="*/ 1507343 h 2882900"/>
              <a:gd name="connsiteX10" fmla="*/ 2215942 w 3647790"/>
              <a:gd name="connsiteY10" fmla="*/ 1562479 h 2882900"/>
              <a:gd name="connsiteX11" fmla="*/ 1816513 w 3647790"/>
              <a:gd name="connsiteY11" fmla="*/ 1659150 h 2882900"/>
              <a:gd name="connsiteX12" fmla="*/ 1858686 w 3647790"/>
              <a:gd name="connsiteY12" fmla="*/ 1950019 h 2882900"/>
              <a:gd name="connsiteX13" fmla="*/ 1709427 w 3647790"/>
              <a:gd name="connsiteY13" fmla="*/ 1992573 h 2882900"/>
              <a:gd name="connsiteX14" fmla="*/ 1568173 w 3647790"/>
              <a:gd name="connsiteY14" fmla="*/ 2019300 h 2882900"/>
              <a:gd name="connsiteX15" fmla="*/ 1488849 w 3647790"/>
              <a:gd name="connsiteY15" fmla="*/ 2044700 h 2882900"/>
              <a:gd name="connsiteX16" fmla="*/ 1330201 w 3647790"/>
              <a:gd name="connsiteY16" fmla="*/ 2089150 h 2882900"/>
              <a:gd name="connsiteX17" fmla="*/ 1348506 w 3647790"/>
              <a:gd name="connsiteY17" fmla="*/ 2368550 h 2882900"/>
              <a:gd name="connsiteX18" fmla="*/ 928590 w 3647790"/>
              <a:gd name="connsiteY18" fmla="*/ 2559050 h 2882900"/>
              <a:gd name="connsiteX19" fmla="*/ 864344 w 3647790"/>
              <a:gd name="connsiteY19" fmla="*/ 2406650 h 2882900"/>
              <a:gd name="connsiteX20" fmla="*/ 406152 w 3647790"/>
              <a:gd name="connsiteY20" fmla="*/ 2590800 h 2882900"/>
              <a:gd name="connsiteX21" fmla="*/ 476250 w 3647790"/>
              <a:gd name="connsiteY21" fmla="*/ 2755900 h 2882900"/>
              <a:gd name="connsiteX22" fmla="*/ 0 w 3647790"/>
              <a:gd name="connsiteY22" fmla="*/ 2882900 h 2882900"/>
              <a:gd name="connsiteX23" fmla="*/ 12700 w 3647790"/>
              <a:gd name="connsiteY23" fmla="*/ 2787650 h 2882900"/>
              <a:gd name="connsiteX24" fmla="*/ 304800 w 3647790"/>
              <a:gd name="connsiteY24" fmla="*/ 2133600 h 2882900"/>
              <a:gd name="connsiteX25" fmla="*/ 183736 w 3647790"/>
              <a:gd name="connsiteY25" fmla="*/ 1503528 h 2882900"/>
              <a:gd name="connsiteX26" fmla="*/ 480529 w 3647790"/>
              <a:gd name="connsiteY26" fmla="*/ 1282700 h 2882900"/>
              <a:gd name="connsiteX27" fmla="*/ 341036 w 3647790"/>
              <a:gd name="connsiteY27" fmla="*/ 976952 h 2882900"/>
              <a:gd name="connsiteX28" fmla="*/ 367472 w 3647790"/>
              <a:gd name="connsiteY28" fmla="*/ 825500 h 2882900"/>
              <a:gd name="connsiteX29" fmla="*/ 419100 w 3647790"/>
              <a:gd name="connsiteY29" fmla="*/ 762000 h 2882900"/>
              <a:gd name="connsiteX30" fmla="*/ 518628 w 3647790"/>
              <a:gd name="connsiteY30" fmla="*/ 620879 h 2882900"/>
              <a:gd name="connsiteX31" fmla="*/ 495300 w 3647790"/>
              <a:gd name="connsiteY31" fmla="*/ 571500 h 2882900"/>
              <a:gd name="connsiteX32" fmla="*/ 425450 w 3647790"/>
              <a:gd name="connsiteY32" fmla="*/ 438150 h 2882900"/>
              <a:gd name="connsiteX33" fmla="*/ 107950 w 3647790"/>
              <a:gd name="connsiteY33" fmla="*/ 450850 h 2882900"/>
              <a:gd name="connsiteX34" fmla="*/ 114300 w 3647790"/>
              <a:gd name="connsiteY34" fmla="*/ 254000 h 2882900"/>
              <a:gd name="connsiteX35" fmla="*/ 615950 w 3647790"/>
              <a:gd name="connsiteY35" fmla="*/ 349250 h 2882900"/>
              <a:gd name="connsiteX36" fmla="*/ 692150 w 3647790"/>
              <a:gd name="connsiteY36" fmla="*/ 260350 h 2882900"/>
              <a:gd name="connsiteX37" fmla="*/ 844550 w 3647790"/>
              <a:gd name="connsiteY37" fmla="*/ 0 h 2882900"/>
              <a:gd name="connsiteX38" fmla="*/ 1739900 w 3647790"/>
              <a:gd name="connsiteY38" fmla="*/ 165100 h 2882900"/>
              <a:gd name="connsiteX0" fmla="*/ 1739900 w 3647790"/>
              <a:gd name="connsiteY0" fmla="*/ 165100 h 2882900"/>
              <a:gd name="connsiteX1" fmla="*/ 1619250 w 3647790"/>
              <a:gd name="connsiteY1" fmla="*/ 368300 h 2882900"/>
              <a:gd name="connsiteX2" fmla="*/ 2654300 w 3647790"/>
              <a:gd name="connsiteY2" fmla="*/ 787400 h 2882900"/>
              <a:gd name="connsiteX3" fmla="*/ 3088641 w 3647790"/>
              <a:gd name="connsiteY3" fmla="*/ 1018804 h 2882900"/>
              <a:gd name="connsiteX4" fmla="*/ 3185635 w 3647790"/>
              <a:gd name="connsiteY4" fmla="*/ 1072243 h 2882900"/>
              <a:gd name="connsiteX5" fmla="*/ 3448094 w 3647790"/>
              <a:gd name="connsiteY5" fmla="*/ 1220685 h 2882900"/>
              <a:gd name="connsiteX6" fmla="*/ 3647790 w 3647790"/>
              <a:gd name="connsiteY6" fmla="*/ 1274124 h 2882900"/>
              <a:gd name="connsiteX7" fmla="*/ 3584033 w 3647790"/>
              <a:gd name="connsiteY7" fmla="*/ 1444996 h 2882900"/>
              <a:gd name="connsiteX8" fmla="*/ 2602547 w 3647790"/>
              <a:gd name="connsiteY8" fmla="*/ 1356301 h 2882900"/>
              <a:gd name="connsiteX9" fmla="*/ 2310752 w 3647790"/>
              <a:gd name="connsiteY9" fmla="*/ 1507343 h 2882900"/>
              <a:gd name="connsiteX10" fmla="*/ 2215942 w 3647790"/>
              <a:gd name="connsiteY10" fmla="*/ 1562479 h 2882900"/>
              <a:gd name="connsiteX11" fmla="*/ 1816513 w 3647790"/>
              <a:gd name="connsiteY11" fmla="*/ 1659150 h 2882900"/>
              <a:gd name="connsiteX12" fmla="*/ 1858686 w 3647790"/>
              <a:gd name="connsiteY12" fmla="*/ 1950019 h 2882900"/>
              <a:gd name="connsiteX13" fmla="*/ 1709427 w 3647790"/>
              <a:gd name="connsiteY13" fmla="*/ 1992573 h 2882900"/>
              <a:gd name="connsiteX14" fmla="*/ 1568173 w 3647790"/>
              <a:gd name="connsiteY14" fmla="*/ 2019300 h 2882900"/>
              <a:gd name="connsiteX15" fmla="*/ 1488849 w 3647790"/>
              <a:gd name="connsiteY15" fmla="*/ 2044700 h 2882900"/>
              <a:gd name="connsiteX16" fmla="*/ 1330201 w 3647790"/>
              <a:gd name="connsiteY16" fmla="*/ 2089150 h 2882900"/>
              <a:gd name="connsiteX17" fmla="*/ 1348506 w 3647790"/>
              <a:gd name="connsiteY17" fmla="*/ 2368550 h 2882900"/>
              <a:gd name="connsiteX18" fmla="*/ 928590 w 3647790"/>
              <a:gd name="connsiteY18" fmla="*/ 2559050 h 2882900"/>
              <a:gd name="connsiteX19" fmla="*/ 864344 w 3647790"/>
              <a:gd name="connsiteY19" fmla="*/ 2406650 h 2882900"/>
              <a:gd name="connsiteX20" fmla="*/ 406152 w 3647790"/>
              <a:gd name="connsiteY20" fmla="*/ 2590800 h 2882900"/>
              <a:gd name="connsiteX21" fmla="*/ 476250 w 3647790"/>
              <a:gd name="connsiteY21" fmla="*/ 2755900 h 2882900"/>
              <a:gd name="connsiteX22" fmla="*/ 0 w 3647790"/>
              <a:gd name="connsiteY22" fmla="*/ 2882900 h 2882900"/>
              <a:gd name="connsiteX23" fmla="*/ 12700 w 3647790"/>
              <a:gd name="connsiteY23" fmla="*/ 2787650 h 2882900"/>
              <a:gd name="connsiteX24" fmla="*/ 304800 w 3647790"/>
              <a:gd name="connsiteY24" fmla="*/ 2133600 h 2882900"/>
              <a:gd name="connsiteX25" fmla="*/ 183736 w 3647790"/>
              <a:gd name="connsiteY25" fmla="*/ 1503528 h 2882900"/>
              <a:gd name="connsiteX26" fmla="*/ 480529 w 3647790"/>
              <a:gd name="connsiteY26" fmla="*/ 1282700 h 2882900"/>
              <a:gd name="connsiteX27" fmla="*/ 341036 w 3647790"/>
              <a:gd name="connsiteY27" fmla="*/ 976952 h 2882900"/>
              <a:gd name="connsiteX28" fmla="*/ 367472 w 3647790"/>
              <a:gd name="connsiteY28" fmla="*/ 825500 h 2882900"/>
              <a:gd name="connsiteX29" fmla="*/ 419100 w 3647790"/>
              <a:gd name="connsiteY29" fmla="*/ 762000 h 2882900"/>
              <a:gd name="connsiteX30" fmla="*/ 518628 w 3647790"/>
              <a:gd name="connsiteY30" fmla="*/ 620879 h 2882900"/>
              <a:gd name="connsiteX31" fmla="*/ 495300 w 3647790"/>
              <a:gd name="connsiteY31" fmla="*/ 571500 h 2882900"/>
              <a:gd name="connsiteX32" fmla="*/ 425450 w 3647790"/>
              <a:gd name="connsiteY32" fmla="*/ 438150 h 2882900"/>
              <a:gd name="connsiteX33" fmla="*/ 107950 w 3647790"/>
              <a:gd name="connsiteY33" fmla="*/ 450850 h 2882900"/>
              <a:gd name="connsiteX34" fmla="*/ 114300 w 3647790"/>
              <a:gd name="connsiteY34" fmla="*/ 254000 h 2882900"/>
              <a:gd name="connsiteX35" fmla="*/ 615950 w 3647790"/>
              <a:gd name="connsiteY35" fmla="*/ 349250 h 2882900"/>
              <a:gd name="connsiteX36" fmla="*/ 692150 w 3647790"/>
              <a:gd name="connsiteY36" fmla="*/ 260350 h 2882900"/>
              <a:gd name="connsiteX37" fmla="*/ 844550 w 3647790"/>
              <a:gd name="connsiteY37" fmla="*/ 0 h 2882900"/>
              <a:gd name="connsiteX38" fmla="*/ 1739900 w 3647790"/>
              <a:gd name="connsiteY38" fmla="*/ 165100 h 2882900"/>
              <a:gd name="connsiteX0" fmla="*/ 1739900 w 3647790"/>
              <a:gd name="connsiteY0" fmla="*/ 165100 h 2882900"/>
              <a:gd name="connsiteX1" fmla="*/ 1619250 w 3647790"/>
              <a:gd name="connsiteY1" fmla="*/ 368300 h 2882900"/>
              <a:gd name="connsiteX2" fmla="*/ 2654300 w 3647790"/>
              <a:gd name="connsiteY2" fmla="*/ 787400 h 2882900"/>
              <a:gd name="connsiteX3" fmla="*/ 3088641 w 3647790"/>
              <a:gd name="connsiteY3" fmla="*/ 1018804 h 2882900"/>
              <a:gd name="connsiteX4" fmla="*/ 3185635 w 3647790"/>
              <a:gd name="connsiteY4" fmla="*/ 1072243 h 2882900"/>
              <a:gd name="connsiteX5" fmla="*/ 3448094 w 3647790"/>
              <a:gd name="connsiteY5" fmla="*/ 1220685 h 2882900"/>
              <a:gd name="connsiteX6" fmla="*/ 3647790 w 3647790"/>
              <a:gd name="connsiteY6" fmla="*/ 1274124 h 2882900"/>
              <a:gd name="connsiteX7" fmla="*/ 3584033 w 3647790"/>
              <a:gd name="connsiteY7" fmla="*/ 1444996 h 2882900"/>
              <a:gd name="connsiteX8" fmla="*/ 2613959 w 3647790"/>
              <a:gd name="connsiteY8" fmla="*/ 1380052 h 2882900"/>
              <a:gd name="connsiteX9" fmla="*/ 2310752 w 3647790"/>
              <a:gd name="connsiteY9" fmla="*/ 1507343 h 2882900"/>
              <a:gd name="connsiteX10" fmla="*/ 2215942 w 3647790"/>
              <a:gd name="connsiteY10" fmla="*/ 1562479 h 2882900"/>
              <a:gd name="connsiteX11" fmla="*/ 1816513 w 3647790"/>
              <a:gd name="connsiteY11" fmla="*/ 1659150 h 2882900"/>
              <a:gd name="connsiteX12" fmla="*/ 1858686 w 3647790"/>
              <a:gd name="connsiteY12" fmla="*/ 1950019 h 2882900"/>
              <a:gd name="connsiteX13" fmla="*/ 1709427 w 3647790"/>
              <a:gd name="connsiteY13" fmla="*/ 1992573 h 2882900"/>
              <a:gd name="connsiteX14" fmla="*/ 1568173 w 3647790"/>
              <a:gd name="connsiteY14" fmla="*/ 2019300 h 2882900"/>
              <a:gd name="connsiteX15" fmla="*/ 1488849 w 3647790"/>
              <a:gd name="connsiteY15" fmla="*/ 2044700 h 2882900"/>
              <a:gd name="connsiteX16" fmla="*/ 1330201 w 3647790"/>
              <a:gd name="connsiteY16" fmla="*/ 2089150 h 2882900"/>
              <a:gd name="connsiteX17" fmla="*/ 1348506 w 3647790"/>
              <a:gd name="connsiteY17" fmla="*/ 2368550 h 2882900"/>
              <a:gd name="connsiteX18" fmla="*/ 928590 w 3647790"/>
              <a:gd name="connsiteY18" fmla="*/ 2559050 h 2882900"/>
              <a:gd name="connsiteX19" fmla="*/ 864344 w 3647790"/>
              <a:gd name="connsiteY19" fmla="*/ 2406650 h 2882900"/>
              <a:gd name="connsiteX20" fmla="*/ 406152 w 3647790"/>
              <a:gd name="connsiteY20" fmla="*/ 2590800 h 2882900"/>
              <a:gd name="connsiteX21" fmla="*/ 476250 w 3647790"/>
              <a:gd name="connsiteY21" fmla="*/ 2755900 h 2882900"/>
              <a:gd name="connsiteX22" fmla="*/ 0 w 3647790"/>
              <a:gd name="connsiteY22" fmla="*/ 2882900 h 2882900"/>
              <a:gd name="connsiteX23" fmla="*/ 12700 w 3647790"/>
              <a:gd name="connsiteY23" fmla="*/ 2787650 h 2882900"/>
              <a:gd name="connsiteX24" fmla="*/ 304800 w 3647790"/>
              <a:gd name="connsiteY24" fmla="*/ 2133600 h 2882900"/>
              <a:gd name="connsiteX25" fmla="*/ 183736 w 3647790"/>
              <a:gd name="connsiteY25" fmla="*/ 1503528 h 2882900"/>
              <a:gd name="connsiteX26" fmla="*/ 480529 w 3647790"/>
              <a:gd name="connsiteY26" fmla="*/ 1282700 h 2882900"/>
              <a:gd name="connsiteX27" fmla="*/ 341036 w 3647790"/>
              <a:gd name="connsiteY27" fmla="*/ 976952 h 2882900"/>
              <a:gd name="connsiteX28" fmla="*/ 367472 w 3647790"/>
              <a:gd name="connsiteY28" fmla="*/ 825500 h 2882900"/>
              <a:gd name="connsiteX29" fmla="*/ 419100 w 3647790"/>
              <a:gd name="connsiteY29" fmla="*/ 762000 h 2882900"/>
              <a:gd name="connsiteX30" fmla="*/ 518628 w 3647790"/>
              <a:gd name="connsiteY30" fmla="*/ 620879 h 2882900"/>
              <a:gd name="connsiteX31" fmla="*/ 495300 w 3647790"/>
              <a:gd name="connsiteY31" fmla="*/ 571500 h 2882900"/>
              <a:gd name="connsiteX32" fmla="*/ 425450 w 3647790"/>
              <a:gd name="connsiteY32" fmla="*/ 438150 h 2882900"/>
              <a:gd name="connsiteX33" fmla="*/ 107950 w 3647790"/>
              <a:gd name="connsiteY33" fmla="*/ 450850 h 2882900"/>
              <a:gd name="connsiteX34" fmla="*/ 114300 w 3647790"/>
              <a:gd name="connsiteY34" fmla="*/ 254000 h 2882900"/>
              <a:gd name="connsiteX35" fmla="*/ 615950 w 3647790"/>
              <a:gd name="connsiteY35" fmla="*/ 349250 h 2882900"/>
              <a:gd name="connsiteX36" fmla="*/ 692150 w 3647790"/>
              <a:gd name="connsiteY36" fmla="*/ 260350 h 2882900"/>
              <a:gd name="connsiteX37" fmla="*/ 844550 w 3647790"/>
              <a:gd name="connsiteY37" fmla="*/ 0 h 2882900"/>
              <a:gd name="connsiteX38" fmla="*/ 1739900 w 3647790"/>
              <a:gd name="connsiteY38" fmla="*/ 165100 h 2882900"/>
              <a:gd name="connsiteX0" fmla="*/ 1739900 w 3647790"/>
              <a:gd name="connsiteY0" fmla="*/ 165100 h 2882900"/>
              <a:gd name="connsiteX1" fmla="*/ 1619250 w 3647790"/>
              <a:gd name="connsiteY1" fmla="*/ 368300 h 2882900"/>
              <a:gd name="connsiteX2" fmla="*/ 2654300 w 3647790"/>
              <a:gd name="connsiteY2" fmla="*/ 787400 h 2882900"/>
              <a:gd name="connsiteX3" fmla="*/ 3088641 w 3647790"/>
              <a:gd name="connsiteY3" fmla="*/ 1018804 h 2882900"/>
              <a:gd name="connsiteX4" fmla="*/ 3185635 w 3647790"/>
              <a:gd name="connsiteY4" fmla="*/ 1072243 h 2882900"/>
              <a:gd name="connsiteX5" fmla="*/ 3448094 w 3647790"/>
              <a:gd name="connsiteY5" fmla="*/ 1220685 h 2882900"/>
              <a:gd name="connsiteX6" fmla="*/ 3647790 w 3647790"/>
              <a:gd name="connsiteY6" fmla="*/ 1274124 h 2882900"/>
              <a:gd name="connsiteX7" fmla="*/ 3589739 w 3647790"/>
              <a:gd name="connsiteY7" fmla="*/ 1462809 h 2882900"/>
              <a:gd name="connsiteX8" fmla="*/ 2613959 w 3647790"/>
              <a:gd name="connsiteY8" fmla="*/ 1380052 h 2882900"/>
              <a:gd name="connsiteX9" fmla="*/ 2310752 w 3647790"/>
              <a:gd name="connsiteY9" fmla="*/ 1507343 h 2882900"/>
              <a:gd name="connsiteX10" fmla="*/ 2215942 w 3647790"/>
              <a:gd name="connsiteY10" fmla="*/ 1562479 h 2882900"/>
              <a:gd name="connsiteX11" fmla="*/ 1816513 w 3647790"/>
              <a:gd name="connsiteY11" fmla="*/ 1659150 h 2882900"/>
              <a:gd name="connsiteX12" fmla="*/ 1858686 w 3647790"/>
              <a:gd name="connsiteY12" fmla="*/ 1950019 h 2882900"/>
              <a:gd name="connsiteX13" fmla="*/ 1709427 w 3647790"/>
              <a:gd name="connsiteY13" fmla="*/ 1992573 h 2882900"/>
              <a:gd name="connsiteX14" fmla="*/ 1568173 w 3647790"/>
              <a:gd name="connsiteY14" fmla="*/ 2019300 h 2882900"/>
              <a:gd name="connsiteX15" fmla="*/ 1488849 w 3647790"/>
              <a:gd name="connsiteY15" fmla="*/ 2044700 h 2882900"/>
              <a:gd name="connsiteX16" fmla="*/ 1330201 w 3647790"/>
              <a:gd name="connsiteY16" fmla="*/ 2089150 h 2882900"/>
              <a:gd name="connsiteX17" fmla="*/ 1348506 w 3647790"/>
              <a:gd name="connsiteY17" fmla="*/ 2368550 h 2882900"/>
              <a:gd name="connsiteX18" fmla="*/ 928590 w 3647790"/>
              <a:gd name="connsiteY18" fmla="*/ 2559050 h 2882900"/>
              <a:gd name="connsiteX19" fmla="*/ 864344 w 3647790"/>
              <a:gd name="connsiteY19" fmla="*/ 2406650 h 2882900"/>
              <a:gd name="connsiteX20" fmla="*/ 406152 w 3647790"/>
              <a:gd name="connsiteY20" fmla="*/ 2590800 h 2882900"/>
              <a:gd name="connsiteX21" fmla="*/ 476250 w 3647790"/>
              <a:gd name="connsiteY21" fmla="*/ 2755900 h 2882900"/>
              <a:gd name="connsiteX22" fmla="*/ 0 w 3647790"/>
              <a:gd name="connsiteY22" fmla="*/ 2882900 h 2882900"/>
              <a:gd name="connsiteX23" fmla="*/ 12700 w 3647790"/>
              <a:gd name="connsiteY23" fmla="*/ 2787650 h 2882900"/>
              <a:gd name="connsiteX24" fmla="*/ 304800 w 3647790"/>
              <a:gd name="connsiteY24" fmla="*/ 2133600 h 2882900"/>
              <a:gd name="connsiteX25" fmla="*/ 183736 w 3647790"/>
              <a:gd name="connsiteY25" fmla="*/ 1503528 h 2882900"/>
              <a:gd name="connsiteX26" fmla="*/ 480529 w 3647790"/>
              <a:gd name="connsiteY26" fmla="*/ 1282700 h 2882900"/>
              <a:gd name="connsiteX27" fmla="*/ 341036 w 3647790"/>
              <a:gd name="connsiteY27" fmla="*/ 976952 h 2882900"/>
              <a:gd name="connsiteX28" fmla="*/ 367472 w 3647790"/>
              <a:gd name="connsiteY28" fmla="*/ 825500 h 2882900"/>
              <a:gd name="connsiteX29" fmla="*/ 419100 w 3647790"/>
              <a:gd name="connsiteY29" fmla="*/ 762000 h 2882900"/>
              <a:gd name="connsiteX30" fmla="*/ 518628 w 3647790"/>
              <a:gd name="connsiteY30" fmla="*/ 620879 h 2882900"/>
              <a:gd name="connsiteX31" fmla="*/ 495300 w 3647790"/>
              <a:gd name="connsiteY31" fmla="*/ 571500 h 2882900"/>
              <a:gd name="connsiteX32" fmla="*/ 425450 w 3647790"/>
              <a:gd name="connsiteY32" fmla="*/ 438150 h 2882900"/>
              <a:gd name="connsiteX33" fmla="*/ 107950 w 3647790"/>
              <a:gd name="connsiteY33" fmla="*/ 450850 h 2882900"/>
              <a:gd name="connsiteX34" fmla="*/ 114300 w 3647790"/>
              <a:gd name="connsiteY34" fmla="*/ 254000 h 2882900"/>
              <a:gd name="connsiteX35" fmla="*/ 615950 w 3647790"/>
              <a:gd name="connsiteY35" fmla="*/ 349250 h 2882900"/>
              <a:gd name="connsiteX36" fmla="*/ 692150 w 3647790"/>
              <a:gd name="connsiteY36" fmla="*/ 260350 h 2882900"/>
              <a:gd name="connsiteX37" fmla="*/ 844550 w 3647790"/>
              <a:gd name="connsiteY37" fmla="*/ 0 h 2882900"/>
              <a:gd name="connsiteX38" fmla="*/ 1739900 w 3647790"/>
              <a:gd name="connsiteY38" fmla="*/ 165100 h 2882900"/>
              <a:gd name="connsiteX0" fmla="*/ 1739900 w 3647790"/>
              <a:gd name="connsiteY0" fmla="*/ 165100 h 2882900"/>
              <a:gd name="connsiteX1" fmla="*/ 1619250 w 3647790"/>
              <a:gd name="connsiteY1" fmla="*/ 368300 h 2882900"/>
              <a:gd name="connsiteX2" fmla="*/ 2654300 w 3647790"/>
              <a:gd name="connsiteY2" fmla="*/ 787400 h 2882900"/>
              <a:gd name="connsiteX3" fmla="*/ 3088641 w 3647790"/>
              <a:gd name="connsiteY3" fmla="*/ 1018804 h 2882900"/>
              <a:gd name="connsiteX4" fmla="*/ 3185635 w 3647790"/>
              <a:gd name="connsiteY4" fmla="*/ 1072243 h 2882900"/>
              <a:gd name="connsiteX5" fmla="*/ 3470916 w 3647790"/>
              <a:gd name="connsiteY5" fmla="*/ 1179122 h 2882900"/>
              <a:gd name="connsiteX6" fmla="*/ 3647790 w 3647790"/>
              <a:gd name="connsiteY6" fmla="*/ 1274124 h 2882900"/>
              <a:gd name="connsiteX7" fmla="*/ 3589739 w 3647790"/>
              <a:gd name="connsiteY7" fmla="*/ 1462809 h 2882900"/>
              <a:gd name="connsiteX8" fmla="*/ 2613959 w 3647790"/>
              <a:gd name="connsiteY8" fmla="*/ 1380052 h 2882900"/>
              <a:gd name="connsiteX9" fmla="*/ 2310752 w 3647790"/>
              <a:gd name="connsiteY9" fmla="*/ 1507343 h 2882900"/>
              <a:gd name="connsiteX10" fmla="*/ 2215942 w 3647790"/>
              <a:gd name="connsiteY10" fmla="*/ 1562479 h 2882900"/>
              <a:gd name="connsiteX11" fmla="*/ 1816513 w 3647790"/>
              <a:gd name="connsiteY11" fmla="*/ 1659150 h 2882900"/>
              <a:gd name="connsiteX12" fmla="*/ 1858686 w 3647790"/>
              <a:gd name="connsiteY12" fmla="*/ 1950019 h 2882900"/>
              <a:gd name="connsiteX13" fmla="*/ 1709427 w 3647790"/>
              <a:gd name="connsiteY13" fmla="*/ 1992573 h 2882900"/>
              <a:gd name="connsiteX14" fmla="*/ 1568173 w 3647790"/>
              <a:gd name="connsiteY14" fmla="*/ 2019300 h 2882900"/>
              <a:gd name="connsiteX15" fmla="*/ 1488849 w 3647790"/>
              <a:gd name="connsiteY15" fmla="*/ 2044700 h 2882900"/>
              <a:gd name="connsiteX16" fmla="*/ 1330201 w 3647790"/>
              <a:gd name="connsiteY16" fmla="*/ 2089150 h 2882900"/>
              <a:gd name="connsiteX17" fmla="*/ 1348506 w 3647790"/>
              <a:gd name="connsiteY17" fmla="*/ 2368550 h 2882900"/>
              <a:gd name="connsiteX18" fmla="*/ 928590 w 3647790"/>
              <a:gd name="connsiteY18" fmla="*/ 2559050 h 2882900"/>
              <a:gd name="connsiteX19" fmla="*/ 864344 w 3647790"/>
              <a:gd name="connsiteY19" fmla="*/ 2406650 h 2882900"/>
              <a:gd name="connsiteX20" fmla="*/ 406152 w 3647790"/>
              <a:gd name="connsiteY20" fmla="*/ 2590800 h 2882900"/>
              <a:gd name="connsiteX21" fmla="*/ 476250 w 3647790"/>
              <a:gd name="connsiteY21" fmla="*/ 2755900 h 2882900"/>
              <a:gd name="connsiteX22" fmla="*/ 0 w 3647790"/>
              <a:gd name="connsiteY22" fmla="*/ 2882900 h 2882900"/>
              <a:gd name="connsiteX23" fmla="*/ 12700 w 3647790"/>
              <a:gd name="connsiteY23" fmla="*/ 2787650 h 2882900"/>
              <a:gd name="connsiteX24" fmla="*/ 304800 w 3647790"/>
              <a:gd name="connsiteY24" fmla="*/ 2133600 h 2882900"/>
              <a:gd name="connsiteX25" fmla="*/ 183736 w 3647790"/>
              <a:gd name="connsiteY25" fmla="*/ 1503528 h 2882900"/>
              <a:gd name="connsiteX26" fmla="*/ 480529 w 3647790"/>
              <a:gd name="connsiteY26" fmla="*/ 1282700 h 2882900"/>
              <a:gd name="connsiteX27" fmla="*/ 341036 w 3647790"/>
              <a:gd name="connsiteY27" fmla="*/ 976952 h 2882900"/>
              <a:gd name="connsiteX28" fmla="*/ 367472 w 3647790"/>
              <a:gd name="connsiteY28" fmla="*/ 825500 h 2882900"/>
              <a:gd name="connsiteX29" fmla="*/ 419100 w 3647790"/>
              <a:gd name="connsiteY29" fmla="*/ 762000 h 2882900"/>
              <a:gd name="connsiteX30" fmla="*/ 518628 w 3647790"/>
              <a:gd name="connsiteY30" fmla="*/ 620879 h 2882900"/>
              <a:gd name="connsiteX31" fmla="*/ 495300 w 3647790"/>
              <a:gd name="connsiteY31" fmla="*/ 571500 h 2882900"/>
              <a:gd name="connsiteX32" fmla="*/ 425450 w 3647790"/>
              <a:gd name="connsiteY32" fmla="*/ 438150 h 2882900"/>
              <a:gd name="connsiteX33" fmla="*/ 107950 w 3647790"/>
              <a:gd name="connsiteY33" fmla="*/ 450850 h 2882900"/>
              <a:gd name="connsiteX34" fmla="*/ 114300 w 3647790"/>
              <a:gd name="connsiteY34" fmla="*/ 254000 h 2882900"/>
              <a:gd name="connsiteX35" fmla="*/ 615950 w 3647790"/>
              <a:gd name="connsiteY35" fmla="*/ 349250 h 2882900"/>
              <a:gd name="connsiteX36" fmla="*/ 692150 w 3647790"/>
              <a:gd name="connsiteY36" fmla="*/ 260350 h 2882900"/>
              <a:gd name="connsiteX37" fmla="*/ 844550 w 3647790"/>
              <a:gd name="connsiteY37" fmla="*/ 0 h 2882900"/>
              <a:gd name="connsiteX38" fmla="*/ 1739900 w 3647790"/>
              <a:gd name="connsiteY38" fmla="*/ 165100 h 2882900"/>
              <a:gd name="connsiteX0" fmla="*/ 1739900 w 3664907"/>
              <a:gd name="connsiteY0" fmla="*/ 165100 h 2882900"/>
              <a:gd name="connsiteX1" fmla="*/ 1619250 w 3664907"/>
              <a:gd name="connsiteY1" fmla="*/ 368300 h 2882900"/>
              <a:gd name="connsiteX2" fmla="*/ 2654300 w 3664907"/>
              <a:gd name="connsiteY2" fmla="*/ 787400 h 2882900"/>
              <a:gd name="connsiteX3" fmla="*/ 3088641 w 3664907"/>
              <a:gd name="connsiteY3" fmla="*/ 1018804 h 2882900"/>
              <a:gd name="connsiteX4" fmla="*/ 3185635 w 3664907"/>
              <a:gd name="connsiteY4" fmla="*/ 1072243 h 2882900"/>
              <a:gd name="connsiteX5" fmla="*/ 3470916 w 3664907"/>
              <a:gd name="connsiteY5" fmla="*/ 1179122 h 2882900"/>
              <a:gd name="connsiteX6" fmla="*/ 3664907 w 3664907"/>
              <a:gd name="connsiteY6" fmla="*/ 1274124 h 2882900"/>
              <a:gd name="connsiteX7" fmla="*/ 3589739 w 3664907"/>
              <a:gd name="connsiteY7" fmla="*/ 1462809 h 2882900"/>
              <a:gd name="connsiteX8" fmla="*/ 2613959 w 3664907"/>
              <a:gd name="connsiteY8" fmla="*/ 1380052 h 2882900"/>
              <a:gd name="connsiteX9" fmla="*/ 2310752 w 3664907"/>
              <a:gd name="connsiteY9" fmla="*/ 1507343 h 2882900"/>
              <a:gd name="connsiteX10" fmla="*/ 2215942 w 3664907"/>
              <a:gd name="connsiteY10" fmla="*/ 1562479 h 2882900"/>
              <a:gd name="connsiteX11" fmla="*/ 1816513 w 3664907"/>
              <a:gd name="connsiteY11" fmla="*/ 1659150 h 2882900"/>
              <a:gd name="connsiteX12" fmla="*/ 1858686 w 3664907"/>
              <a:gd name="connsiteY12" fmla="*/ 1950019 h 2882900"/>
              <a:gd name="connsiteX13" fmla="*/ 1709427 w 3664907"/>
              <a:gd name="connsiteY13" fmla="*/ 1992573 h 2882900"/>
              <a:gd name="connsiteX14" fmla="*/ 1568173 w 3664907"/>
              <a:gd name="connsiteY14" fmla="*/ 2019300 h 2882900"/>
              <a:gd name="connsiteX15" fmla="*/ 1488849 w 3664907"/>
              <a:gd name="connsiteY15" fmla="*/ 2044700 h 2882900"/>
              <a:gd name="connsiteX16" fmla="*/ 1330201 w 3664907"/>
              <a:gd name="connsiteY16" fmla="*/ 2089150 h 2882900"/>
              <a:gd name="connsiteX17" fmla="*/ 1348506 w 3664907"/>
              <a:gd name="connsiteY17" fmla="*/ 2368550 h 2882900"/>
              <a:gd name="connsiteX18" fmla="*/ 928590 w 3664907"/>
              <a:gd name="connsiteY18" fmla="*/ 2559050 h 2882900"/>
              <a:gd name="connsiteX19" fmla="*/ 864344 w 3664907"/>
              <a:gd name="connsiteY19" fmla="*/ 2406650 h 2882900"/>
              <a:gd name="connsiteX20" fmla="*/ 406152 w 3664907"/>
              <a:gd name="connsiteY20" fmla="*/ 2590800 h 2882900"/>
              <a:gd name="connsiteX21" fmla="*/ 476250 w 3664907"/>
              <a:gd name="connsiteY21" fmla="*/ 2755900 h 2882900"/>
              <a:gd name="connsiteX22" fmla="*/ 0 w 3664907"/>
              <a:gd name="connsiteY22" fmla="*/ 2882900 h 2882900"/>
              <a:gd name="connsiteX23" fmla="*/ 12700 w 3664907"/>
              <a:gd name="connsiteY23" fmla="*/ 2787650 h 2882900"/>
              <a:gd name="connsiteX24" fmla="*/ 304800 w 3664907"/>
              <a:gd name="connsiteY24" fmla="*/ 2133600 h 2882900"/>
              <a:gd name="connsiteX25" fmla="*/ 183736 w 3664907"/>
              <a:gd name="connsiteY25" fmla="*/ 1503528 h 2882900"/>
              <a:gd name="connsiteX26" fmla="*/ 480529 w 3664907"/>
              <a:gd name="connsiteY26" fmla="*/ 1282700 h 2882900"/>
              <a:gd name="connsiteX27" fmla="*/ 341036 w 3664907"/>
              <a:gd name="connsiteY27" fmla="*/ 976952 h 2882900"/>
              <a:gd name="connsiteX28" fmla="*/ 367472 w 3664907"/>
              <a:gd name="connsiteY28" fmla="*/ 825500 h 2882900"/>
              <a:gd name="connsiteX29" fmla="*/ 419100 w 3664907"/>
              <a:gd name="connsiteY29" fmla="*/ 762000 h 2882900"/>
              <a:gd name="connsiteX30" fmla="*/ 518628 w 3664907"/>
              <a:gd name="connsiteY30" fmla="*/ 620879 h 2882900"/>
              <a:gd name="connsiteX31" fmla="*/ 495300 w 3664907"/>
              <a:gd name="connsiteY31" fmla="*/ 571500 h 2882900"/>
              <a:gd name="connsiteX32" fmla="*/ 425450 w 3664907"/>
              <a:gd name="connsiteY32" fmla="*/ 438150 h 2882900"/>
              <a:gd name="connsiteX33" fmla="*/ 107950 w 3664907"/>
              <a:gd name="connsiteY33" fmla="*/ 450850 h 2882900"/>
              <a:gd name="connsiteX34" fmla="*/ 114300 w 3664907"/>
              <a:gd name="connsiteY34" fmla="*/ 254000 h 2882900"/>
              <a:gd name="connsiteX35" fmla="*/ 615950 w 3664907"/>
              <a:gd name="connsiteY35" fmla="*/ 349250 h 2882900"/>
              <a:gd name="connsiteX36" fmla="*/ 692150 w 3664907"/>
              <a:gd name="connsiteY36" fmla="*/ 260350 h 2882900"/>
              <a:gd name="connsiteX37" fmla="*/ 844550 w 3664907"/>
              <a:gd name="connsiteY37" fmla="*/ 0 h 2882900"/>
              <a:gd name="connsiteX38" fmla="*/ 1739900 w 3664907"/>
              <a:gd name="connsiteY38" fmla="*/ 165100 h 2882900"/>
              <a:gd name="connsiteX0" fmla="*/ 1739900 w 3664907"/>
              <a:gd name="connsiteY0" fmla="*/ 165100 h 2882900"/>
              <a:gd name="connsiteX1" fmla="*/ 1619250 w 3664907"/>
              <a:gd name="connsiteY1" fmla="*/ 368300 h 2882900"/>
              <a:gd name="connsiteX2" fmla="*/ 2654300 w 3664907"/>
              <a:gd name="connsiteY2" fmla="*/ 805213 h 2882900"/>
              <a:gd name="connsiteX3" fmla="*/ 3088641 w 3664907"/>
              <a:gd name="connsiteY3" fmla="*/ 1018804 h 2882900"/>
              <a:gd name="connsiteX4" fmla="*/ 3185635 w 3664907"/>
              <a:gd name="connsiteY4" fmla="*/ 1072243 h 2882900"/>
              <a:gd name="connsiteX5" fmla="*/ 3470916 w 3664907"/>
              <a:gd name="connsiteY5" fmla="*/ 1179122 h 2882900"/>
              <a:gd name="connsiteX6" fmla="*/ 3664907 w 3664907"/>
              <a:gd name="connsiteY6" fmla="*/ 1274124 h 2882900"/>
              <a:gd name="connsiteX7" fmla="*/ 3589739 w 3664907"/>
              <a:gd name="connsiteY7" fmla="*/ 1462809 h 2882900"/>
              <a:gd name="connsiteX8" fmla="*/ 2613959 w 3664907"/>
              <a:gd name="connsiteY8" fmla="*/ 1380052 h 2882900"/>
              <a:gd name="connsiteX9" fmla="*/ 2310752 w 3664907"/>
              <a:gd name="connsiteY9" fmla="*/ 1507343 h 2882900"/>
              <a:gd name="connsiteX10" fmla="*/ 2215942 w 3664907"/>
              <a:gd name="connsiteY10" fmla="*/ 1562479 h 2882900"/>
              <a:gd name="connsiteX11" fmla="*/ 1816513 w 3664907"/>
              <a:gd name="connsiteY11" fmla="*/ 1659150 h 2882900"/>
              <a:gd name="connsiteX12" fmla="*/ 1858686 w 3664907"/>
              <a:gd name="connsiteY12" fmla="*/ 1950019 h 2882900"/>
              <a:gd name="connsiteX13" fmla="*/ 1709427 w 3664907"/>
              <a:gd name="connsiteY13" fmla="*/ 1992573 h 2882900"/>
              <a:gd name="connsiteX14" fmla="*/ 1568173 w 3664907"/>
              <a:gd name="connsiteY14" fmla="*/ 2019300 h 2882900"/>
              <a:gd name="connsiteX15" fmla="*/ 1488849 w 3664907"/>
              <a:gd name="connsiteY15" fmla="*/ 2044700 h 2882900"/>
              <a:gd name="connsiteX16" fmla="*/ 1330201 w 3664907"/>
              <a:gd name="connsiteY16" fmla="*/ 2089150 h 2882900"/>
              <a:gd name="connsiteX17" fmla="*/ 1348506 w 3664907"/>
              <a:gd name="connsiteY17" fmla="*/ 2368550 h 2882900"/>
              <a:gd name="connsiteX18" fmla="*/ 928590 w 3664907"/>
              <a:gd name="connsiteY18" fmla="*/ 2559050 h 2882900"/>
              <a:gd name="connsiteX19" fmla="*/ 864344 w 3664907"/>
              <a:gd name="connsiteY19" fmla="*/ 2406650 h 2882900"/>
              <a:gd name="connsiteX20" fmla="*/ 406152 w 3664907"/>
              <a:gd name="connsiteY20" fmla="*/ 2590800 h 2882900"/>
              <a:gd name="connsiteX21" fmla="*/ 476250 w 3664907"/>
              <a:gd name="connsiteY21" fmla="*/ 2755900 h 2882900"/>
              <a:gd name="connsiteX22" fmla="*/ 0 w 3664907"/>
              <a:gd name="connsiteY22" fmla="*/ 2882900 h 2882900"/>
              <a:gd name="connsiteX23" fmla="*/ 12700 w 3664907"/>
              <a:gd name="connsiteY23" fmla="*/ 2787650 h 2882900"/>
              <a:gd name="connsiteX24" fmla="*/ 304800 w 3664907"/>
              <a:gd name="connsiteY24" fmla="*/ 2133600 h 2882900"/>
              <a:gd name="connsiteX25" fmla="*/ 183736 w 3664907"/>
              <a:gd name="connsiteY25" fmla="*/ 1503528 h 2882900"/>
              <a:gd name="connsiteX26" fmla="*/ 480529 w 3664907"/>
              <a:gd name="connsiteY26" fmla="*/ 1282700 h 2882900"/>
              <a:gd name="connsiteX27" fmla="*/ 341036 w 3664907"/>
              <a:gd name="connsiteY27" fmla="*/ 976952 h 2882900"/>
              <a:gd name="connsiteX28" fmla="*/ 367472 w 3664907"/>
              <a:gd name="connsiteY28" fmla="*/ 825500 h 2882900"/>
              <a:gd name="connsiteX29" fmla="*/ 419100 w 3664907"/>
              <a:gd name="connsiteY29" fmla="*/ 762000 h 2882900"/>
              <a:gd name="connsiteX30" fmla="*/ 518628 w 3664907"/>
              <a:gd name="connsiteY30" fmla="*/ 620879 h 2882900"/>
              <a:gd name="connsiteX31" fmla="*/ 495300 w 3664907"/>
              <a:gd name="connsiteY31" fmla="*/ 571500 h 2882900"/>
              <a:gd name="connsiteX32" fmla="*/ 425450 w 3664907"/>
              <a:gd name="connsiteY32" fmla="*/ 438150 h 2882900"/>
              <a:gd name="connsiteX33" fmla="*/ 107950 w 3664907"/>
              <a:gd name="connsiteY33" fmla="*/ 450850 h 2882900"/>
              <a:gd name="connsiteX34" fmla="*/ 114300 w 3664907"/>
              <a:gd name="connsiteY34" fmla="*/ 254000 h 2882900"/>
              <a:gd name="connsiteX35" fmla="*/ 615950 w 3664907"/>
              <a:gd name="connsiteY35" fmla="*/ 349250 h 2882900"/>
              <a:gd name="connsiteX36" fmla="*/ 692150 w 3664907"/>
              <a:gd name="connsiteY36" fmla="*/ 260350 h 2882900"/>
              <a:gd name="connsiteX37" fmla="*/ 844550 w 3664907"/>
              <a:gd name="connsiteY37" fmla="*/ 0 h 2882900"/>
              <a:gd name="connsiteX38" fmla="*/ 1739900 w 3664907"/>
              <a:gd name="connsiteY38" fmla="*/ 165100 h 2882900"/>
              <a:gd name="connsiteX0" fmla="*/ 1739900 w 3664907"/>
              <a:gd name="connsiteY0" fmla="*/ 165100 h 2882900"/>
              <a:gd name="connsiteX1" fmla="*/ 1619250 w 3664907"/>
              <a:gd name="connsiteY1" fmla="*/ 368300 h 2882900"/>
              <a:gd name="connsiteX2" fmla="*/ 2654300 w 3664907"/>
              <a:gd name="connsiteY2" fmla="*/ 805213 h 2882900"/>
              <a:gd name="connsiteX3" fmla="*/ 3088641 w 3664907"/>
              <a:gd name="connsiteY3" fmla="*/ 1018804 h 2882900"/>
              <a:gd name="connsiteX4" fmla="*/ 3185635 w 3664907"/>
              <a:gd name="connsiteY4" fmla="*/ 1072243 h 2882900"/>
              <a:gd name="connsiteX5" fmla="*/ 3470916 w 3664907"/>
              <a:gd name="connsiteY5" fmla="*/ 1179122 h 2882900"/>
              <a:gd name="connsiteX6" fmla="*/ 3664907 w 3664907"/>
              <a:gd name="connsiteY6" fmla="*/ 1274124 h 2882900"/>
              <a:gd name="connsiteX7" fmla="*/ 3589739 w 3664907"/>
              <a:gd name="connsiteY7" fmla="*/ 1462809 h 2882900"/>
              <a:gd name="connsiteX8" fmla="*/ 2613959 w 3664907"/>
              <a:gd name="connsiteY8" fmla="*/ 1380052 h 2882900"/>
              <a:gd name="connsiteX9" fmla="*/ 2310752 w 3664907"/>
              <a:gd name="connsiteY9" fmla="*/ 1507343 h 2882900"/>
              <a:gd name="connsiteX10" fmla="*/ 2215942 w 3664907"/>
              <a:gd name="connsiteY10" fmla="*/ 1562479 h 2882900"/>
              <a:gd name="connsiteX11" fmla="*/ 1816513 w 3664907"/>
              <a:gd name="connsiteY11" fmla="*/ 1659150 h 2882900"/>
              <a:gd name="connsiteX12" fmla="*/ 1858686 w 3664907"/>
              <a:gd name="connsiteY12" fmla="*/ 1950019 h 2882900"/>
              <a:gd name="connsiteX13" fmla="*/ 1709427 w 3664907"/>
              <a:gd name="connsiteY13" fmla="*/ 1992573 h 2882900"/>
              <a:gd name="connsiteX14" fmla="*/ 1568173 w 3664907"/>
              <a:gd name="connsiteY14" fmla="*/ 2019300 h 2882900"/>
              <a:gd name="connsiteX15" fmla="*/ 1488849 w 3664907"/>
              <a:gd name="connsiteY15" fmla="*/ 2044700 h 2882900"/>
              <a:gd name="connsiteX16" fmla="*/ 1330201 w 3664907"/>
              <a:gd name="connsiteY16" fmla="*/ 2089150 h 2882900"/>
              <a:gd name="connsiteX17" fmla="*/ 1348506 w 3664907"/>
              <a:gd name="connsiteY17" fmla="*/ 2368550 h 2882900"/>
              <a:gd name="connsiteX18" fmla="*/ 928590 w 3664907"/>
              <a:gd name="connsiteY18" fmla="*/ 2559050 h 2882900"/>
              <a:gd name="connsiteX19" fmla="*/ 864344 w 3664907"/>
              <a:gd name="connsiteY19" fmla="*/ 2406650 h 2882900"/>
              <a:gd name="connsiteX20" fmla="*/ 406152 w 3664907"/>
              <a:gd name="connsiteY20" fmla="*/ 2590800 h 2882900"/>
              <a:gd name="connsiteX21" fmla="*/ 476250 w 3664907"/>
              <a:gd name="connsiteY21" fmla="*/ 2755900 h 2882900"/>
              <a:gd name="connsiteX22" fmla="*/ 0 w 3664907"/>
              <a:gd name="connsiteY22" fmla="*/ 2882900 h 2882900"/>
              <a:gd name="connsiteX23" fmla="*/ 12700 w 3664907"/>
              <a:gd name="connsiteY23" fmla="*/ 2787650 h 2882900"/>
              <a:gd name="connsiteX24" fmla="*/ 304800 w 3664907"/>
              <a:gd name="connsiteY24" fmla="*/ 2133600 h 2882900"/>
              <a:gd name="connsiteX25" fmla="*/ 183736 w 3664907"/>
              <a:gd name="connsiteY25" fmla="*/ 1503528 h 2882900"/>
              <a:gd name="connsiteX26" fmla="*/ 480529 w 3664907"/>
              <a:gd name="connsiteY26" fmla="*/ 1282700 h 2882900"/>
              <a:gd name="connsiteX27" fmla="*/ 341036 w 3664907"/>
              <a:gd name="connsiteY27" fmla="*/ 976952 h 2882900"/>
              <a:gd name="connsiteX28" fmla="*/ 367472 w 3664907"/>
              <a:gd name="connsiteY28" fmla="*/ 825500 h 2882900"/>
              <a:gd name="connsiteX29" fmla="*/ 419100 w 3664907"/>
              <a:gd name="connsiteY29" fmla="*/ 762000 h 2882900"/>
              <a:gd name="connsiteX30" fmla="*/ 518628 w 3664907"/>
              <a:gd name="connsiteY30" fmla="*/ 620879 h 2882900"/>
              <a:gd name="connsiteX31" fmla="*/ 495300 w 3664907"/>
              <a:gd name="connsiteY31" fmla="*/ 571500 h 2882900"/>
              <a:gd name="connsiteX32" fmla="*/ 425450 w 3664907"/>
              <a:gd name="connsiteY32" fmla="*/ 438150 h 2882900"/>
              <a:gd name="connsiteX33" fmla="*/ 107950 w 3664907"/>
              <a:gd name="connsiteY33" fmla="*/ 450850 h 2882900"/>
              <a:gd name="connsiteX34" fmla="*/ 114300 w 3664907"/>
              <a:gd name="connsiteY34" fmla="*/ 254000 h 2882900"/>
              <a:gd name="connsiteX35" fmla="*/ 615950 w 3664907"/>
              <a:gd name="connsiteY35" fmla="*/ 349250 h 2882900"/>
              <a:gd name="connsiteX36" fmla="*/ 692150 w 3664907"/>
              <a:gd name="connsiteY36" fmla="*/ 260350 h 2882900"/>
              <a:gd name="connsiteX37" fmla="*/ 844550 w 3664907"/>
              <a:gd name="connsiteY37" fmla="*/ 0 h 2882900"/>
              <a:gd name="connsiteX38" fmla="*/ 1739900 w 3664907"/>
              <a:gd name="connsiteY38" fmla="*/ 165100 h 2882900"/>
              <a:gd name="connsiteX0" fmla="*/ 1739900 w 3664907"/>
              <a:gd name="connsiteY0" fmla="*/ 165100 h 2882900"/>
              <a:gd name="connsiteX1" fmla="*/ 1619250 w 3664907"/>
              <a:gd name="connsiteY1" fmla="*/ 368300 h 2882900"/>
              <a:gd name="connsiteX2" fmla="*/ 2654300 w 3664907"/>
              <a:gd name="connsiteY2" fmla="*/ 805213 h 2882900"/>
              <a:gd name="connsiteX3" fmla="*/ 3088641 w 3664907"/>
              <a:gd name="connsiteY3" fmla="*/ 1018804 h 2882900"/>
              <a:gd name="connsiteX4" fmla="*/ 3185635 w 3664907"/>
              <a:gd name="connsiteY4" fmla="*/ 1072243 h 2882900"/>
              <a:gd name="connsiteX5" fmla="*/ 3470916 w 3664907"/>
              <a:gd name="connsiteY5" fmla="*/ 1179122 h 2882900"/>
              <a:gd name="connsiteX6" fmla="*/ 3664907 w 3664907"/>
              <a:gd name="connsiteY6" fmla="*/ 1274124 h 2882900"/>
              <a:gd name="connsiteX7" fmla="*/ 3589739 w 3664907"/>
              <a:gd name="connsiteY7" fmla="*/ 1462809 h 2882900"/>
              <a:gd name="connsiteX8" fmla="*/ 2613959 w 3664907"/>
              <a:gd name="connsiteY8" fmla="*/ 1380052 h 2882900"/>
              <a:gd name="connsiteX9" fmla="*/ 2310752 w 3664907"/>
              <a:gd name="connsiteY9" fmla="*/ 1507343 h 2882900"/>
              <a:gd name="connsiteX10" fmla="*/ 2215942 w 3664907"/>
              <a:gd name="connsiteY10" fmla="*/ 1562479 h 2882900"/>
              <a:gd name="connsiteX11" fmla="*/ 1816513 w 3664907"/>
              <a:gd name="connsiteY11" fmla="*/ 1659150 h 2882900"/>
              <a:gd name="connsiteX12" fmla="*/ 1858686 w 3664907"/>
              <a:gd name="connsiteY12" fmla="*/ 1950019 h 2882900"/>
              <a:gd name="connsiteX13" fmla="*/ 1709427 w 3664907"/>
              <a:gd name="connsiteY13" fmla="*/ 1992573 h 2882900"/>
              <a:gd name="connsiteX14" fmla="*/ 1568173 w 3664907"/>
              <a:gd name="connsiteY14" fmla="*/ 2019300 h 2882900"/>
              <a:gd name="connsiteX15" fmla="*/ 1488849 w 3664907"/>
              <a:gd name="connsiteY15" fmla="*/ 2044700 h 2882900"/>
              <a:gd name="connsiteX16" fmla="*/ 1330201 w 3664907"/>
              <a:gd name="connsiteY16" fmla="*/ 2089150 h 2882900"/>
              <a:gd name="connsiteX17" fmla="*/ 1348506 w 3664907"/>
              <a:gd name="connsiteY17" fmla="*/ 2368550 h 2882900"/>
              <a:gd name="connsiteX18" fmla="*/ 928590 w 3664907"/>
              <a:gd name="connsiteY18" fmla="*/ 2559050 h 2882900"/>
              <a:gd name="connsiteX19" fmla="*/ 864344 w 3664907"/>
              <a:gd name="connsiteY19" fmla="*/ 2406650 h 2882900"/>
              <a:gd name="connsiteX20" fmla="*/ 406152 w 3664907"/>
              <a:gd name="connsiteY20" fmla="*/ 2590800 h 2882900"/>
              <a:gd name="connsiteX21" fmla="*/ 476250 w 3664907"/>
              <a:gd name="connsiteY21" fmla="*/ 2755900 h 2882900"/>
              <a:gd name="connsiteX22" fmla="*/ 0 w 3664907"/>
              <a:gd name="connsiteY22" fmla="*/ 2882900 h 2882900"/>
              <a:gd name="connsiteX23" fmla="*/ 12700 w 3664907"/>
              <a:gd name="connsiteY23" fmla="*/ 2787650 h 2882900"/>
              <a:gd name="connsiteX24" fmla="*/ 346976 w 3664907"/>
              <a:gd name="connsiteY24" fmla="*/ 2184807 h 2882900"/>
              <a:gd name="connsiteX25" fmla="*/ 183736 w 3664907"/>
              <a:gd name="connsiteY25" fmla="*/ 1503528 h 2882900"/>
              <a:gd name="connsiteX26" fmla="*/ 480529 w 3664907"/>
              <a:gd name="connsiteY26" fmla="*/ 1282700 h 2882900"/>
              <a:gd name="connsiteX27" fmla="*/ 341036 w 3664907"/>
              <a:gd name="connsiteY27" fmla="*/ 976952 h 2882900"/>
              <a:gd name="connsiteX28" fmla="*/ 367472 w 3664907"/>
              <a:gd name="connsiteY28" fmla="*/ 825500 h 2882900"/>
              <a:gd name="connsiteX29" fmla="*/ 419100 w 3664907"/>
              <a:gd name="connsiteY29" fmla="*/ 762000 h 2882900"/>
              <a:gd name="connsiteX30" fmla="*/ 518628 w 3664907"/>
              <a:gd name="connsiteY30" fmla="*/ 620879 h 2882900"/>
              <a:gd name="connsiteX31" fmla="*/ 495300 w 3664907"/>
              <a:gd name="connsiteY31" fmla="*/ 571500 h 2882900"/>
              <a:gd name="connsiteX32" fmla="*/ 425450 w 3664907"/>
              <a:gd name="connsiteY32" fmla="*/ 438150 h 2882900"/>
              <a:gd name="connsiteX33" fmla="*/ 107950 w 3664907"/>
              <a:gd name="connsiteY33" fmla="*/ 450850 h 2882900"/>
              <a:gd name="connsiteX34" fmla="*/ 114300 w 3664907"/>
              <a:gd name="connsiteY34" fmla="*/ 254000 h 2882900"/>
              <a:gd name="connsiteX35" fmla="*/ 615950 w 3664907"/>
              <a:gd name="connsiteY35" fmla="*/ 349250 h 2882900"/>
              <a:gd name="connsiteX36" fmla="*/ 692150 w 3664907"/>
              <a:gd name="connsiteY36" fmla="*/ 260350 h 2882900"/>
              <a:gd name="connsiteX37" fmla="*/ 844550 w 3664907"/>
              <a:gd name="connsiteY37" fmla="*/ 0 h 2882900"/>
              <a:gd name="connsiteX38" fmla="*/ 1739900 w 3664907"/>
              <a:gd name="connsiteY38" fmla="*/ 165100 h 2882900"/>
              <a:gd name="connsiteX0" fmla="*/ 1727200 w 3652207"/>
              <a:gd name="connsiteY0" fmla="*/ 165100 h 2882900"/>
              <a:gd name="connsiteX1" fmla="*/ 1606550 w 3652207"/>
              <a:gd name="connsiteY1" fmla="*/ 368300 h 2882900"/>
              <a:gd name="connsiteX2" fmla="*/ 2641600 w 3652207"/>
              <a:gd name="connsiteY2" fmla="*/ 805213 h 2882900"/>
              <a:gd name="connsiteX3" fmla="*/ 3075941 w 3652207"/>
              <a:gd name="connsiteY3" fmla="*/ 1018804 h 2882900"/>
              <a:gd name="connsiteX4" fmla="*/ 3172935 w 3652207"/>
              <a:gd name="connsiteY4" fmla="*/ 1072243 h 2882900"/>
              <a:gd name="connsiteX5" fmla="*/ 3458216 w 3652207"/>
              <a:gd name="connsiteY5" fmla="*/ 1179122 h 2882900"/>
              <a:gd name="connsiteX6" fmla="*/ 3652207 w 3652207"/>
              <a:gd name="connsiteY6" fmla="*/ 1274124 h 2882900"/>
              <a:gd name="connsiteX7" fmla="*/ 3577039 w 3652207"/>
              <a:gd name="connsiteY7" fmla="*/ 1462809 h 2882900"/>
              <a:gd name="connsiteX8" fmla="*/ 2601259 w 3652207"/>
              <a:gd name="connsiteY8" fmla="*/ 1380052 h 2882900"/>
              <a:gd name="connsiteX9" fmla="*/ 2298052 w 3652207"/>
              <a:gd name="connsiteY9" fmla="*/ 1507343 h 2882900"/>
              <a:gd name="connsiteX10" fmla="*/ 2203242 w 3652207"/>
              <a:gd name="connsiteY10" fmla="*/ 1562479 h 2882900"/>
              <a:gd name="connsiteX11" fmla="*/ 1803813 w 3652207"/>
              <a:gd name="connsiteY11" fmla="*/ 1659150 h 2882900"/>
              <a:gd name="connsiteX12" fmla="*/ 1845986 w 3652207"/>
              <a:gd name="connsiteY12" fmla="*/ 1950019 h 2882900"/>
              <a:gd name="connsiteX13" fmla="*/ 1696727 w 3652207"/>
              <a:gd name="connsiteY13" fmla="*/ 1992573 h 2882900"/>
              <a:gd name="connsiteX14" fmla="*/ 1555473 w 3652207"/>
              <a:gd name="connsiteY14" fmla="*/ 2019300 h 2882900"/>
              <a:gd name="connsiteX15" fmla="*/ 1476149 w 3652207"/>
              <a:gd name="connsiteY15" fmla="*/ 2044700 h 2882900"/>
              <a:gd name="connsiteX16" fmla="*/ 1317501 w 3652207"/>
              <a:gd name="connsiteY16" fmla="*/ 2089150 h 2882900"/>
              <a:gd name="connsiteX17" fmla="*/ 1335806 w 3652207"/>
              <a:gd name="connsiteY17" fmla="*/ 2368550 h 2882900"/>
              <a:gd name="connsiteX18" fmla="*/ 915890 w 3652207"/>
              <a:gd name="connsiteY18" fmla="*/ 2559050 h 2882900"/>
              <a:gd name="connsiteX19" fmla="*/ 851644 w 3652207"/>
              <a:gd name="connsiteY19" fmla="*/ 2406650 h 2882900"/>
              <a:gd name="connsiteX20" fmla="*/ 393452 w 3652207"/>
              <a:gd name="connsiteY20" fmla="*/ 2590800 h 2882900"/>
              <a:gd name="connsiteX21" fmla="*/ 463550 w 3652207"/>
              <a:gd name="connsiteY21" fmla="*/ 2755900 h 2882900"/>
              <a:gd name="connsiteX22" fmla="*/ 36506 w 3652207"/>
              <a:gd name="connsiteY22" fmla="*/ 2882900 h 2882900"/>
              <a:gd name="connsiteX23" fmla="*/ 0 w 3652207"/>
              <a:gd name="connsiteY23" fmla="*/ 2787650 h 2882900"/>
              <a:gd name="connsiteX24" fmla="*/ 334276 w 3652207"/>
              <a:gd name="connsiteY24" fmla="*/ 2184807 h 2882900"/>
              <a:gd name="connsiteX25" fmla="*/ 171036 w 3652207"/>
              <a:gd name="connsiteY25" fmla="*/ 1503528 h 2882900"/>
              <a:gd name="connsiteX26" fmla="*/ 467829 w 3652207"/>
              <a:gd name="connsiteY26" fmla="*/ 1282700 h 2882900"/>
              <a:gd name="connsiteX27" fmla="*/ 328336 w 3652207"/>
              <a:gd name="connsiteY27" fmla="*/ 976952 h 2882900"/>
              <a:gd name="connsiteX28" fmla="*/ 354772 w 3652207"/>
              <a:gd name="connsiteY28" fmla="*/ 825500 h 2882900"/>
              <a:gd name="connsiteX29" fmla="*/ 406400 w 3652207"/>
              <a:gd name="connsiteY29" fmla="*/ 762000 h 2882900"/>
              <a:gd name="connsiteX30" fmla="*/ 505928 w 3652207"/>
              <a:gd name="connsiteY30" fmla="*/ 620879 h 2882900"/>
              <a:gd name="connsiteX31" fmla="*/ 482600 w 3652207"/>
              <a:gd name="connsiteY31" fmla="*/ 571500 h 2882900"/>
              <a:gd name="connsiteX32" fmla="*/ 412750 w 3652207"/>
              <a:gd name="connsiteY32" fmla="*/ 438150 h 2882900"/>
              <a:gd name="connsiteX33" fmla="*/ 95250 w 3652207"/>
              <a:gd name="connsiteY33" fmla="*/ 450850 h 2882900"/>
              <a:gd name="connsiteX34" fmla="*/ 101600 w 3652207"/>
              <a:gd name="connsiteY34" fmla="*/ 254000 h 2882900"/>
              <a:gd name="connsiteX35" fmla="*/ 603250 w 3652207"/>
              <a:gd name="connsiteY35" fmla="*/ 349250 h 2882900"/>
              <a:gd name="connsiteX36" fmla="*/ 679450 w 3652207"/>
              <a:gd name="connsiteY36" fmla="*/ 260350 h 2882900"/>
              <a:gd name="connsiteX37" fmla="*/ 831850 w 3652207"/>
              <a:gd name="connsiteY37" fmla="*/ 0 h 2882900"/>
              <a:gd name="connsiteX38" fmla="*/ 1727200 w 3652207"/>
              <a:gd name="connsiteY38" fmla="*/ 165100 h 2882900"/>
              <a:gd name="connsiteX0" fmla="*/ 1727200 w 3652207"/>
              <a:gd name="connsiteY0" fmla="*/ 165100 h 2868269"/>
              <a:gd name="connsiteX1" fmla="*/ 1606550 w 3652207"/>
              <a:gd name="connsiteY1" fmla="*/ 368300 h 2868269"/>
              <a:gd name="connsiteX2" fmla="*/ 2641600 w 3652207"/>
              <a:gd name="connsiteY2" fmla="*/ 805213 h 2868269"/>
              <a:gd name="connsiteX3" fmla="*/ 3075941 w 3652207"/>
              <a:gd name="connsiteY3" fmla="*/ 1018804 h 2868269"/>
              <a:gd name="connsiteX4" fmla="*/ 3172935 w 3652207"/>
              <a:gd name="connsiteY4" fmla="*/ 1072243 h 2868269"/>
              <a:gd name="connsiteX5" fmla="*/ 3458216 w 3652207"/>
              <a:gd name="connsiteY5" fmla="*/ 1179122 h 2868269"/>
              <a:gd name="connsiteX6" fmla="*/ 3652207 w 3652207"/>
              <a:gd name="connsiteY6" fmla="*/ 1274124 h 2868269"/>
              <a:gd name="connsiteX7" fmla="*/ 3577039 w 3652207"/>
              <a:gd name="connsiteY7" fmla="*/ 1462809 h 2868269"/>
              <a:gd name="connsiteX8" fmla="*/ 2601259 w 3652207"/>
              <a:gd name="connsiteY8" fmla="*/ 1380052 h 2868269"/>
              <a:gd name="connsiteX9" fmla="*/ 2298052 w 3652207"/>
              <a:gd name="connsiteY9" fmla="*/ 1507343 h 2868269"/>
              <a:gd name="connsiteX10" fmla="*/ 2203242 w 3652207"/>
              <a:gd name="connsiteY10" fmla="*/ 1562479 h 2868269"/>
              <a:gd name="connsiteX11" fmla="*/ 1803813 w 3652207"/>
              <a:gd name="connsiteY11" fmla="*/ 1659150 h 2868269"/>
              <a:gd name="connsiteX12" fmla="*/ 1845986 w 3652207"/>
              <a:gd name="connsiteY12" fmla="*/ 1950019 h 2868269"/>
              <a:gd name="connsiteX13" fmla="*/ 1696727 w 3652207"/>
              <a:gd name="connsiteY13" fmla="*/ 1992573 h 2868269"/>
              <a:gd name="connsiteX14" fmla="*/ 1555473 w 3652207"/>
              <a:gd name="connsiteY14" fmla="*/ 2019300 h 2868269"/>
              <a:gd name="connsiteX15" fmla="*/ 1476149 w 3652207"/>
              <a:gd name="connsiteY15" fmla="*/ 2044700 h 2868269"/>
              <a:gd name="connsiteX16" fmla="*/ 1317501 w 3652207"/>
              <a:gd name="connsiteY16" fmla="*/ 2089150 h 2868269"/>
              <a:gd name="connsiteX17" fmla="*/ 1335806 w 3652207"/>
              <a:gd name="connsiteY17" fmla="*/ 2368550 h 2868269"/>
              <a:gd name="connsiteX18" fmla="*/ 915890 w 3652207"/>
              <a:gd name="connsiteY18" fmla="*/ 2559050 h 2868269"/>
              <a:gd name="connsiteX19" fmla="*/ 851644 w 3652207"/>
              <a:gd name="connsiteY19" fmla="*/ 2406650 h 2868269"/>
              <a:gd name="connsiteX20" fmla="*/ 393452 w 3652207"/>
              <a:gd name="connsiteY20" fmla="*/ 2590800 h 2868269"/>
              <a:gd name="connsiteX21" fmla="*/ 463550 w 3652207"/>
              <a:gd name="connsiteY21" fmla="*/ 2755900 h 2868269"/>
              <a:gd name="connsiteX22" fmla="*/ 92741 w 3652207"/>
              <a:gd name="connsiteY22" fmla="*/ 2868269 h 2868269"/>
              <a:gd name="connsiteX23" fmla="*/ 0 w 3652207"/>
              <a:gd name="connsiteY23" fmla="*/ 2787650 h 2868269"/>
              <a:gd name="connsiteX24" fmla="*/ 334276 w 3652207"/>
              <a:gd name="connsiteY24" fmla="*/ 2184807 h 2868269"/>
              <a:gd name="connsiteX25" fmla="*/ 171036 w 3652207"/>
              <a:gd name="connsiteY25" fmla="*/ 1503528 h 2868269"/>
              <a:gd name="connsiteX26" fmla="*/ 467829 w 3652207"/>
              <a:gd name="connsiteY26" fmla="*/ 1282700 h 2868269"/>
              <a:gd name="connsiteX27" fmla="*/ 328336 w 3652207"/>
              <a:gd name="connsiteY27" fmla="*/ 976952 h 2868269"/>
              <a:gd name="connsiteX28" fmla="*/ 354772 w 3652207"/>
              <a:gd name="connsiteY28" fmla="*/ 825500 h 2868269"/>
              <a:gd name="connsiteX29" fmla="*/ 406400 w 3652207"/>
              <a:gd name="connsiteY29" fmla="*/ 762000 h 2868269"/>
              <a:gd name="connsiteX30" fmla="*/ 505928 w 3652207"/>
              <a:gd name="connsiteY30" fmla="*/ 620879 h 2868269"/>
              <a:gd name="connsiteX31" fmla="*/ 482600 w 3652207"/>
              <a:gd name="connsiteY31" fmla="*/ 571500 h 2868269"/>
              <a:gd name="connsiteX32" fmla="*/ 412750 w 3652207"/>
              <a:gd name="connsiteY32" fmla="*/ 438150 h 2868269"/>
              <a:gd name="connsiteX33" fmla="*/ 95250 w 3652207"/>
              <a:gd name="connsiteY33" fmla="*/ 450850 h 2868269"/>
              <a:gd name="connsiteX34" fmla="*/ 101600 w 3652207"/>
              <a:gd name="connsiteY34" fmla="*/ 254000 h 2868269"/>
              <a:gd name="connsiteX35" fmla="*/ 603250 w 3652207"/>
              <a:gd name="connsiteY35" fmla="*/ 349250 h 2868269"/>
              <a:gd name="connsiteX36" fmla="*/ 679450 w 3652207"/>
              <a:gd name="connsiteY36" fmla="*/ 260350 h 2868269"/>
              <a:gd name="connsiteX37" fmla="*/ 831850 w 3652207"/>
              <a:gd name="connsiteY37" fmla="*/ 0 h 2868269"/>
              <a:gd name="connsiteX38" fmla="*/ 1727200 w 3652207"/>
              <a:gd name="connsiteY38" fmla="*/ 165100 h 2868269"/>
              <a:gd name="connsiteX0" fmla="*/ 1683702 w 3608709"/>
              <a:gd name="connsiteY0" fmla="*/ 165100 h 2868269"/>
              <a:gd name="connsiteX1" fmla="*/ 1563052 w 3608709"/>
              <a:gd name="connsiteY1" fmla="*/ 368300 h 2868269"/>
              <a:gd name="connsiteX2" fmla="*/ 2598102 w 3608709"/>
              <a:gd name="connsiteY2" fmla="*/ 805213 h 2868269"/>
              <a:gd name="connsiteX3" fmla="*/ 3032443 w 3608709"/>
              <a:gd name="connsiteY3" fmla="*/ 1018804 h 2868269"/>
              <a:gd name="connsiteX4" fmla="*/ 3129437 w 3608709"/>
              <a:gd name="connsiteY4" fmla="*/ 1072243 h 2868269"/>
              <a:gd name="connsiteX5" fmla="*/ 3414718 w 3608709"/>
              <a:gd name="connsiteY5" fmla="*/ 1179122 h 2868269"/>
              <a:gd name="connsiteX6" fmla="*/ 3608709 w 3608709"/>
              <a:gd name="connsiteY6" fmla="*/ 1274124 h 2868269"/>
              <a:gd name="connsiteX7" fmla="*/ 3533541 w 3608709"/>
              <a:gd name="connsiteY7" fmla="*/ 1462809 h 2868269"/>
              <a:gd name="connsiteX8" fmla="*/ 2557761 w 3608709"/>
              <a:gd name="connsiteY8" fmla="*/ 1380052 h 2868269"/>
              <a:gd name="connsiteX9" fmla="*/ 2254554 w 3608709"/>
              <a:gd name="connsiteY9" fmla="*/ 1507343 h 2868269"/>
              <a:gd name="connsiteX10" fmla="*/ 2159744 w 3608709"/>
              <a:gd name="connsiteY10" fmla="*/ 1562479 h 2868269"/>
              <a:gd name="connsiteX11" fmla="*/ 1760315 w 3608709"/>
              <a:gd name="connsiteY11" fmla="*/ 1659150 h 2868269"/>
              <a:gd name="connsiteX12" fmla="*/ 1802488 w 3608709"/>
              <a:gd name="connsiteY12" fmla="*/ 1950019 h 2868269"/>
              <a:gd name="connsiteX13" fmla="*/ 1653229 w 3608709"/>
              <a:gd name="connsiteY13" fmla="*/ 1992573 h 2868269"/>
              <a:gd name="connsiteX14" fmla="*/ 1511975 w 3608709"/>
              <a:gd name="connsiteY14" fmla="*/ 2019300 h 2868269"/>
              <a:gd name="connsiteX15" fmla="*/ 1432651 w 3608709"/>
              <a:gd name="connsiteY15" fmla="*/ 2044700 h 2868269"/>
              <a:gd name="connsiteX16" fmla="*/ 1274003 w 3608709"/>
              <a:gd name="connsiteY16" fmla="*/ 2089150 h 2868269"/>
              <a:gd name="connsiteX17" fmla="*/ 1292308 w 3608709"/>
              <a:gd name="connsiteY17" fmla="*/ 2368550 h 2868269"/>
              <a:gd name="connsiteX18" fmla="*/ 872392 w 3608709"/>
              <a:gd name="connsiteY18" fmla="*/ 2559050 h 2868269"/>
              <a:gd name="connsiteX19" fmla="*/ 808146 w 3608709"/>
              <a:gd name="connsiteY19" fmla="*/ 2406650 h 2868269"/>
              <a:gd name="connsiteX20" fmla="*/ 349954 w 3608709"/>
              <a:gd name="connsiteY20" fmla="*/ 2590800 h 2868269"/>
              <a:gd name="connsiteX21" fmla="*/ 420052 w 3608709"/>
              <a:gd name="connsiteY21" fmla="*/ 2755900 h 2868269"/>
              <a:gd name="connsiteX22" fmla="*/ 49243 w 3608709"/>
              <a:gd name="connsiteY22" fmla="*/ 2868269 h 2868269"/>
              <a:gd name="connsiteX23" fmla="*/ 0 w 3608709"/>
              <a:gd name="connsiteY23" fmla="*/ 2787650 h 2868269"/>
              <a:gd name="connsiteX24" fmla="*/ 290778 w 3608709"/>
              <a:gd name="connsiteY24" fmla="*/ 2184807 h 2868269"/>
              <a:gd name="connsiteX25" fmla="*/ 127538 w 3608709"/>
              <a:gd name="connsiteY25" fmla="*/ 1503528 h 2868269"/>
              <a:gd name="connsiteX26" fmla="*/ 424331 w 3608709"/>
              <a:gd name="connsiteY26" fmla="*/ 1282700 h 2868269"/>
              <a:gd name="connsiteX27" fmla="*/ 284838 w 3608709"/>
              <a:gd name="connsiteY27" fmla="*/ 976952 h 2868269"/>
              <a:gd name="connsiteX28" fmla="*/ 311274 w 3608709"/>
              <a:gd name="connsiteY28" fmla="*/ 825500 h 2868269"/>
              <a:gd name="connsiteX29" fmla="*/ 362902 w 3608709"/>
              <a:gd name="connsiteY29" fmla="*/ 762000 h 2868269"/>
              <a:gd name="connsiteX30" fmla="*/ 462430 w 3608709"/>
              <a:gd name="connsiteY30" fmla="*/ 620879 h 2868269"/>
              <a:gd name="connsiteX31" fmla="*/ 439102 w 3608709"/>
              <a:gd name="connsiteY31" fmla="*/ 571500 h 2868269"/>
              <a:gd name="connsiteX32" fmla="*/ 369252 w 3608709"/>
              <a:gd name="connsiteY32" fmla="*/ 438150 h 2868269"/>
              <a:gd name="connsiteX33" fmla="*/ 51752 w 3608709"/>
              <a:gd name="connsiteY33" fmla="*/ 450850 h 2868269"/>
              <a:gd name="connsiteX34" fmla="*/ 58102 w 3608709"/>
              <a:gd name="connsiteY34" fmla="*/ 254000 h 2868269"/>
              <a:gd name="connsiteX35" fmla="*/ 559752 w 3608709"/>
              <a:gd name="connsiteY35" fmla="*/ 349250 h 2868269"/>
              <a:gd name="connsiteX36" fmla="*/ 635952 w 3608709"/>
              <a:gd name="connsiteY36" fmla="*/ 260350 h 2868269"/>
              <a:gd name="connsiteX37" fmla="*/ 788352 w 3608709"/>
              <a:gd name="connsiteY37" fmla="*/ 0 h 2868269"/>
              <a:gd name="connsiteX38" fmla="*/ 1683702 w 3608709"/>
              <a:gd name="connsiteY38" fmla="*/ 165100 h 2868269"/>
              <a:gd name="connsiteX0" fmla="*/ 1653253 w 3578260"/>
              <a:gd name="connsiteY0" fmla="*/ 165100 h 2868269"/>
              <a:gd name="connsiteX1" fmla="*/ 1532603 w 3578260"/>
              <a:gd name="connsiteY1" fmla="*/ 368300 h 2868269"/>
              <a:gd name="connsiteX2" fmla="*/ 2567653 w 3578260"/>
              <a:gd name="connsiteY2" fmla="*/ 805213 h 2868269"/>
              <a:gd name="connsiteX3" fmla="*/ 3001994 w 3578260"/>
              <a:gd name="connsiteY3" fmla="*/ 1018804 h 2868269"/>
              <a:gd name="connsiteX4" fmla="*/ 3098988 w 3578260"/>
              <a:gd name="connsiteY4" fmla="*/ 1072243 h 2868269"/>
              <a:gd name="connsiteX5" fmla="*/ 3384269 w 3578260"/>
              <a:gd name="connsiteY5" fmla="*/ 1179122 h 2868269"/>
              <a:gd name="connsiteX6" fmla="*/ 3578260 w 3578260"/>
              <a:gd name="connsiteY6" fmla="*/ 1274124 h 2868269"/>
              <a:gd name="connsiteX7" fmla="*/ 3503092 w 3578260"/>
              <a:gd name="connsiteY7" fmla="*/ 1462809 h 2868269"/>
              <a:gd name="connsiteX8" fmla="*/ 2527312 w 3578260"/>
              <a:gd name="connsiteY8" fmla="*/ 1380052 h 2868269"/>
              <a:gd name="connsiteX9" fmla="*/ 2224105 w 3578260"/>
              <a:gd name="connsiteY9" fmla="*/ 1507343 h 2868269"/>
              <a:gd name="connsiteX10" fmla="*/ 2129295 w 3578260"/>
              <a:gd name="connsiteY10" fmla="*/ 1562479 h 2868269"/>
              <a:gd name="connsiteX11" fmla="*/ 1729866 w 3578260"/>
              <a:gd name="connsiteY11" fmla="*/ 1659150 h 2868269"/>
              <a:gd name="connsiteX12" fmla="*/ 1772039 w 3578260"/>
              <a:gd name="connsiteY12" fmla="*/ 1950019 h 2868269"/>
              <a:gd name="connsiteX13" fmla="*/ 1622780 w 3578260"/>
              <a:gd name="connsiteY13" fmla="*/ 1992573 h 2868269"/>
              <a:gd name="connsiteX14" fmla="*/ 1481526 w 3578260"/>
              <a:gd name="connsiteY14" fmla="*/ 2019300 h 2868269"/>
              <a:gd name="connsiteX15" fmla="*/ 1402202 w 3578260"/>
              <a:gd name="connsiteY15" fmla="*/ 2044700 h 2868269"/>
              <a:gd name="connsiteX16" fmla="*/ 1243554 w 3578260"/>
              <a:gd name="connsiteY16" fmla="*/ 2089150 h 2868269"/>
              <a:gd name="connsiteX17" fmla="*/ 1261859 w 3578260"/>
              <a:gd name="connsiteY17" fmla="*/ 2368550 h 2868269"/>
              <a:gd name="connsiteX18" fmla="*/ 841943 w 3578260"/>
              <a:gd name="connsiteY18" fmla="*/ 2559050 h 2868269"/>
              <a:gd name="connsiteX19" fmla="*/ 777697 w 3578260"/>
              <a:gd name="connsiteY19" fmla="*/ 2406650 h 2868269"/>
              <a:gd name="connsiteX20" fmla="*/ 319505 w 3578260"/>
              <a:gd name="connsiteY20" fmla="*/ 2590800 h 2868269"/>
              <a:gd name="connsiteX21" fmla="*/ 389603 w 3578260"/>
              <a:gd name="connsiteY21" fmla="*/ 2755900 h 2868269"/>
              <a:gd name="connsiteX22" fmla="*/ 18794 w 3578260"/>
              <a:gd name="connsiteY22" fmla="*/ 2868269 h 2868269"/>
              <a:gd name="connsiteX23" fmla="*/ 0 w 3578260"/>
              <a:gd name="connsiteY23" fmla="*/ 2787650 h 2868269"/>
              <a:gd name="connsiteX24" fmla="*/ 260329 w 3578260"/>
              <a:gd name="connsiteY24" fmla="*/ 2184807 h 2868269"/>
              <a:gd name="connsiteX25" fmla="*/ 97089 w 3578260"/>
              <a:gd name="connsiteY25" fmla="*/ 1503528 h 2868269"/>
              <a:gd name="connsiteX26" fmla="*/ 393882 w 3578260"/>
              <a:gd name="connsiteY26" fmla="*/ 1282700 h 2868269"/>
              <a:gd name="connsiteX27" fmla="*/ 254389 w 3578260"/>
              <a:gd name="connsiteY27" fmla="*/ 976952 h 2868269"/>
              <a:gd name="connsiteX28" fmla="*/ 280825 w 3578260"/>
              <a:gd name="connsiteY28" fmla="*/ 825500 h 2868269"/>
              <a:gd name="connsiteX29" fmla="*/ 332453 w 3578260"/>
              <a:gd name="connsiteY29" fmla="*/ 762000 h 2868269"/>
              <a:gd name="connsiteX30" fmla="*/ 431981 w 3578260"/>
              <a:gd name="connsiteY30" fmla="*/ 620879 h 2868269"/>
              <a:gd name="connsiteX31" fmla="*/ 408653 w 3578260"/>
              <a:gd name="connsiteY31" fmla="*/ 571500 h 2868269"/>
              <a:gd name="connsiteX32" fmla="*/ 338803 w 3578260"/>
              <a:gd name="connsiteY32" fmla="*/ 438150 h 2868269"/>
              <a:gd name="connsiteX33" fmla="*/ 21303 w 3578260"/>
              <a:gd name="connsiteY33" fmla="*/ 450850 h 2868269"/>
              <a:gd name="connsiteX34" fmla="*/ 27653 w 3578260"/>
              <a:gd name="connsiteY34" fmla="*/ 254000 h 2868269"/>
              <a:gd name="connsiteX35" fmla="*/ 529303 w 3578260"/>
              <a:gd name="connsiteY35" fmla="*/ 349250 h 2868269"/>
              <a:gd name="connsiteX36" fmla="*/ 605503 w 3578260"/>
              <a:gd name="connsiteY36" fmla="*/ 260350 h 2868269"/>
              <a:gd name="connsiteX37" fmla="*/ 757903 w 3578260"/>
              <a:gd name="connsiteY37" fmla="*/ 0 h 2868269"/>
              <a:gd name="connsiteX38" fmla="*/ 1653253 w 3578260"/>
              <a:gd name="connsiteY38" fmla="*/ 165100 h 2868269"/>
              <a:gd name="connsiteX0" fmla="*/ 1677957 w 3602964"/>
              <a:gd name="connsiteY0" fmla="*/ 165100 h 2877322"/>
              <a:gd name="connsiteX1" fmla="*/ 1557307 w 3602964"/>
              <a:gd name="connsiteY1" fmla="*/ 368300 h 2877322"/>
              <a:gd name="connsiteX2" fmla="*/ 2592357 w 3602964"/>
              <a:gd name="connsiteY2" fmla="*/ 805213 h 2877322"/>
              <a:gd name="connsiteX3" fmla="*/ 3026698 w 3602964"/>
              <a:gd name="connsiteY3" fmla="*/ 1018804 h 2877322"/>
              <a:gd name="connsiteX4" fmla="*/ 3123692 w 3602964"/>
              <a:gd name="connsiteY4" fmla="*/ 1072243 h 2877322"/>
              <a:gd name="connsiteX5" fmla="*/ 3408973 w 3602964"/>
              <a:gd name="connsiteY5" fmla="*/ 1179122 h 2877322"/>
              <a:gd name="connsiteX6" fmla="*/ 3602964 w 3602964"/>
              <a:gd name="connsiteY6" fmla="*/ 1274124 h 2877322"/>
              <a:gd name="connsiteX7" fmla="*/ 3527796 w 3602964"/>
              <a:gd name="connsiteY7" fmla="*/ 1462809 h 2877322"/>
              <a:gd name="connsiteX8" fmla="*/ 2552016 w 3602964"/>
              <a:gd name="connsiteY8" fmla="*/ 1380052 h 2877322"/>
              <a:gd name="connsiteX9" fmla="*/ 2248809 w 3602964"/>
              <a:gd name="connsiteY9" fmla="*/ 1507343 h 2877322"/>
              <a:gd name="connsiteX10" fmla="*/ 2153999 w 3602964"/>
              <a:gd name="connsiteY10" fmla="*/ 1562479 h 2877322"/>
              <a:gd name="connsiteX11" fmla="*/ 1754570 w 3602964"/>
              <a:gd name="connsiteY11" fmla="*/ 1659150 h 2877322"/>
              <a:gd name="connsiteX12" fmla="*/ 1796743 w 3602964"/>
              <a:gd name="connsiteY12" fmla="*/ 1950019 h 2877322"/>
              <a:gd name="connsiteX13" fmla="*/ 1647484 w 3602964"/>
              <a:gd name="connsiteY13" fmla="*/ 1992573 h 2877322"/>
              <a:gd name="connsiteX14" fmla="*/ 1506230 w 3602964"/>
              <a:gd name="connsiteY14" fmla="*/ 2019300 h 2877322"/>
              <a:gd name="connsiteX15" fmla="*/ 1426906 w 3602964"/>
              <a:gd name="connsiteY15" fmla="*/ 2044700 h 2877322"/>
              <a:gd name="connsiteX16" fmla="*/ 1268258 w 3602964"/>
              <a:gd name="connsiteY16" fmla="*/ 2089150 h 2877322"/>
              <a:gd name="connsiteX17" fmla="*/ 1286563 w 3602964"/>
              <a:gd name="connsiteY17" fmla="*/ 2368550 h 2877322"/>
              <a:gd name="connsiteX18" fmla="*/ 866647 w 3602964"/>
              <a:gd name="connsiteY18" fmla="*/ 2559050 h 2877322"/>
              <a:gd name="connsiteX19" fmla="*/ 802401 w 3602964"/>
              <a:gd name="connsiteY19" fmla="*/ 2406650 h 2877322"/>
              <a:gd name="connsiteX20" fmla="*/ 344209 w 3602964"/>
              <a:gd name="connsiteY20" fmla="*/ 2590800 h 2877322"/>
              <a:gd name="connsiteX21" fmla="*/ 414307 w 3602964"/>
              <a:gd name="connsiteY21" fmla="*/ 2755900 h 2877322"/>
              <a:gd name="connsiteX22" fmla="*/ 0 w 3602964"/>
              <a:gd name="connsiteY22" fmla="*/ 2877322 h 2877322"/>
              <a:gd name="connsiteX23" fmla="*/ 24704 w 3602964"/>
              <a:gd name="connsiteY23" fmla="*/ 2787650 h 2877322"/>
              <a:gd name="connsiteX24" fmla="*/ 285033 w 3602964"/>
              <a:gd name="connsiteY24" fmla="*/ 2184807 h 2877322"/>
              <a:gd name="connsiteX25" fmla="*/ 121793 w 3602964"/>
              <a:gd name="connsiteY25" fmla="*/ 1503528 h 2877322"/>
              <a:gd name="connsiteX26" fmla="*/ 418586 w 3602964"/>
              <a:gd name="connsiteY26" fmla="*/ 1282700 h 2877322"/>
              <a:gd name="connsiteX27" fmla="*/ 279093 w 3602964"/>
              <a:gd name="connsiteY27" fmla="*/ 976952 h 2877322"/>
              <a:gd name="connsiteX28" fmla="*/ 305529 w 3602964"/>
              <a:gd name="connsiteY28" fmla="*/ 825500 h 2877322"/>
              <a:gd name="connsiteX29" fmla="*/ 357157 w 3602964"/>
              <a:gd name="connsiteY29" fmla="*/ 762000 h 2877322"/>
              <a:gd name="connsiteX30" fmla="*/ 456685 w 3602964"/>
              <a:gd name="connsiteY30" fmla="*/ 620879 h 2877322"/>
              <a:gd name="connsiteX31" fmla="*/ 433357 w 3602964"/>
              <a:gd name="connsiteY31" fmla="*/ 571500 h 2877322"/>
              <a:gd name="connsiteX32" fmla="*/ 363507 w 3602964"/>
              <a:gd name="connsiteY32" fmla="*/ 438150 h 2877322"/>
              <a:gd name="connsiteX33" fmla="*/ 46007 w 3602964"/>
              <a:gd name="connsiteY33" fmla="*/ 450850 h 2877322"/>
              <a:gd name="connsiteX34" fmla="*/ 52357 w 3602964"/>
              <a:gd name="connsiteY34" fmla="*/ 254000 h 2877322"/>
              <a:gd name="connsiteX35" fmla="*/ 554007 w 3602964"/>
              <a:gd name="connsiteY35" fmla="*/ 349250 h 2877322"/>
              <a:gd name="connsiteX36" fmla="*/ 630207 w 3602964"/>
              <a:gd name="connsiteY36" fmla="*/ 260350 h 2877322"/>
              <a:gd name="connsiteX37" fmla="*/ 782607 w 3602964"/>
              <a:gd name="connsiteY37" fmla="*/ 0 h 2877322"/>
              <a:gd name="connsiteX38" fmla="*/ 1677957 w 3602964"/>
              <a:gd name="connsiteY38" fmla="*/ 165100 h 2877322"/>
              <a:gd name="connsiteX0" fmla="*/ 1677957 w 3602964"/>
              <a:gd name="connsiteY0" fmla="*/ 165100 h 2877322"/>
              <a:gd name="connsiteX1" fmla="*/ 1557307 w 3602964"/>
              <a:gd name="connsiteY1" fmla="*/ 368300 h 2877322"/>
              <a:gd name="connsiteX2" fmla="*/ 2592357 w 3602964"/>
              <a:gd name="connsiteY2" fmla="*/ 805213 h 2877322"/>
              <a:gd name="connsiteX3" fmla="*/ 3026698 w 3602964"/>
              <a:gd name="connsiteY3" fmla="*/ 1018804 h 2877322"/>
              <a:gd name="connsiteX4" fmla="*/ 3123692 w 3602964"/>
              <a:gd name="connsiteY4" fmla="*/ 1072243 h 2877322"/>
              <a:gd name="connsiteX5" fmla="*/ 3408973 w 3602964"/>
              <a:gd name="connsiteY5" fmla="*/ 1179122 h 2877322"/>
              <a:gd name="connsiteX6" fmla="*/ 3602964 w 3602964"/>
              <a:gd name="connsiteY6" fmla="*/ 1274124 h 2877322"/>
              <a:gd name="connsiteX7" fmla="*/ 3527796 w 3602964"/>
              <a:gd name="connsiteY7" fmla="*/ 1462809 h 2877322"/>
              <a:gd name="connsiteX8" fmla="*/ 2552016 w 3602964"/>
              <a:gd name="connsiteY8" fmla="*/ 1380052 h 2877322"/>
              <a:gd name="connsiteX9" fmla="*/ 2248809 w 3602964"/>
              <a:gd name="connsiteY9" fmla="*/ 1507343 h 2877322"/>
              <a:gd name="connsiteX10" fmla="*/ 2153999 w 3602964"/>
              <a:gd name="connsiteY10" fmla="*/ 1562479 h 2877322"/>
              <a:gd name="connsiteX11" fmla="*/ 1754570 w 3602964"/>
              <a:gd name="connsiteY11" fmla="*/ 1659150 h 2877322"/>
              <a:gd name="connsiteX12" fmla="*/ 1796743 w 3602964"/>
              <a:gd name="connsiteY12" fmla="*/ 1950019 h 2877322"/>
              <a:gd name="connsiteX13" fmla="*/ 1647484 w 3602964"/>
              <a:gd name="connsiteY13" fmla="*/ 1992573 h 2877322"/>
              <a:gd name="connsiteX14" fmla="*/ 1506230 w 3602964"/>
              <a:gd name="connsiteY14" fmla="*/ 2019300 h 2877322"/>
              <a:gd name="connsiteX15" fmla="*/ 1426906 w 3602964"/>
              <a:gd name="connsiteY15" fmla="*/ 2044700 h 2877322"/>
              <a:gd name="connsiteX16" fmla="*/ 1268258 w 3602964"/>
              <a:gd name="connsiteY16" fmla="*/ 2089150 h 2877322"/>
              <a:gd name="connsiteX17" fmla="*/ 1286563 w 3602964"/>
              <a:gd name="connsiteY17" fmla="*/ 2368550 h 2877322"/>
              <a:gd name="connsiteX18" fmla="*/ 866647 w 3602964"/>
              <a:gd name="connsiteY18" fmla="*/ 2559050 h 2877322"/>
              <a:gd name="connsiteX19" fmla="*/ 802401 w 3602964"/>
              <a:gd name="connsiteY19" fmla="*/ 2406650 h 2877322"/>
              <a:gd name="connsiteX20" fmla="*/ 344209 w 3602964"/>
              <a:gd name="connsiteY20" fmla="*/ 2590800 h 2877322"/>
              <a:gd name="connsiteX21" fmla="*/ 414307 w 3602964"/>
              <a:gd name="connsiteY21" fmla="*/ 2755900 h 2877322"/>
              <a:gd name="connsiteX22" fmla="*/ 0 w 3602964"/>
              <a:gd name="connsiteY22" fmla="*/ 2877322 h 2877322"/>
              <a:gd name="connsiteX23" fmla="*/ 24704 w 3602964"/>
              <a:gd name="connsiteY23" fmla="*/ 2787650 h 2877322"/>
              <a:gd name="connsiteX24" fmla="*/ 285033 w 3602964"/>
              <a:gd name="connsiteY24" fmla="*/ 2184807 h 2877322"/>
              <a:gd name="connsiteX25" fmla="*/ 139192 w 3602964"/>
              <a:gd name="connsiteY25" fmla="*/ 1503528 h 2877322"/>
              <a:gd name="connsiteX26" fmla="*/ 418586 w 3602964"/>
              <a:gd name="connsiteY26" fmla="*/ 1282700 h 2877322"/>
              <a:gd name="connsiteX27" fmla="*/ 279093 w 3602964"/>
              <a:gd name="connsiteY27" fmla="*/ 976952 h 2877322"/>
              <a:gd name="connsiteX28" fmla="*/ 305529 w 3602964"/>
              <a:gd name="connsiteY28" fmla="*/ 825500 h 2877322"/>
              <a:gd name="connsiteX29" fmla="*/ 357157 w 3602964"/>
              <a:gd name="connsiteY29" fmla="*/ 762000 h 2877322"/>
              <a:gd name="connsiteX30" fmla="*/ 456685 w 3602964"/>
              <a:gd name="connsiteY30" fmla="*/ 620879 h 2877322"/>
              <a:gd name="connsiteX31" fmla="*/ 433357 w 3602964"/>
              <a:gd name="connsiteY31" fmla="*/ 571500 h 2877322"/>
              <a:gd name="connsiteX32" fmla="*/ 363507 w 3602964"/>
              <a:gd name="connsiteY32" fmla="*/ 438150 h 2877322"/>
              <a:gd name="connsiteX33" fmla="*/ 46007 w 3602964"/>
              <a:gd name="connsiteY33" fmla="*/ 450850 h 2877322"/>
              <a:gd name="connsiteX34" fmla="*/ 52357 w 3602964"/>
              <a:gd name="connsiteY34" fmla="*/ 254000 h 2877322"/>
              <a:gd name="connsiteX35" fmla="*/ 554007 w 3602964"/>
              <a:gd name="connsiteY35" fmla="*/ 349250 h 2877322"/>
              <a:gd name="connsiteX36" fmla="*/ 630207 w 3602964"/>
              <a:gd name="connsiteY36" fmla="*/ 260350 h 2877322"/>
              <a:gd name="connsiteX37" fmla="*/ 782607 w 3602964"/>
              <a:gd name="connsiteY37" fmla="*/ 0 h 2877322"/>
              <a:gd name="connsiteX38" fmla="*/ 1677957 w 3602964"/>
              <a:gd name="connsiteY38" fmla="*/ 165100 h 2877322"/>
              <a:gd name="connsiteX0" fmla="*/ 1677957 w 3602964"/>
              <a:gd name="connsiteY0" fmla="*/ 165100 h 2877322"/>
              <a:gd name="connsiteX1" fmla="*/ 1557307 w 3602964"/>
              <a:gd name="connsiteY1" fmla="*/ 368300 h 2877322"/>
              <a:gd name="connsiteX2" fmla="*/ 2592357 w 3602964"/>
              <a:gd name="connsiteY2" fmla="*/ 805213 h 2877322"/>
              <a:gd name="connsiteX3" fmla="*/ 3026698 w 3602964"/>
              <a:gd name="connsiteY3" fmla="*/ 1018804 h 2877322"/>
              <a:gd name="connsiteX4" fmla="*/ 3123692 w 3602964"/>
              <a:gd name="connsiteY4" fmla="*/ 1072243 h 2877322"/>
              <a:gd name="connsiteX5" fmla="*/ 3408973 w 3602964"/>
              <a:gd name="connsiteY5" fmla="*/ 1179122 h 2877322"/>
              <a:gd name="connsiteX6" fmla="*/ 3602964 w 3602964"/>
              <a:gd name="connsiteY6" fmla="*/ 1274124 h 2877322"/>
              <a:gd name="connsiteX7" fmla="*/ 3527796 w 3602964"/>
              <a:gd name="connsiteY7" fmla="*/ 1462809 h 2877322"/>
              <a:gd name="connsiteX8" fmla="*/ 2552016 w 3602964"/>
              <a:gd name="connsiteY8" fmla="*/ 1380052 h 2877322"/>
              <a:gd name="connsiteX9" fmla="*/ 2248809 w 3602964"/>
              <a:gd name="connsiteY9" fmla="*/ 1507343 h 2877322"/>
              <a:gd name="connsiteX10" fmla="*/ 2153999 w 3602964"/>
              <a:gd name="connsiteY10" fmla="*/ 1562479 h 2877322"/>
              <a:gd name="connsiteX11" fmla="*/ 1754570 w 3602964"/>
              <a:gd name="connsiteY11" fmla="*/ 1659150 h 2877322"/>
              <a:gd name="connsiteX12" fmla="*/ 1796743 w 3602964"/>
              <a:gd name="connsiteY12" fmla="*/ 1950019 h 2877322"/>
              <a:gd name="connsiteX13" fmla="*/ 1647484 w 3602964"/>
              <a:gd name="connsiteY13" fmla="*/ 1992573 h 2877322"/>
              <a:gd name="connsiteX14" fmla="*/ 1506230 w 3602964"/>
              <a:gd name="connsiteY14" fmla="*/ 2019300 h 2877322"/>
              <a:gd name="connsiteX15" fmla="*/ 1426906 w 3602964"/>
              <a:gd name="connsiteY15" fmla="*/ 2044700 h 2877322"/>
              <a:gd name="connsiteX16" fmla="*/ 1268258 w 3602964"/>
              <a:gd name="connsiteY16" fmla="*/ 2089150 h 2877322"/>
              <a:gd name="connsiteX17" fmla="*/ 1286563 w 3602964"/>
              <a:gd name="connsiteY17" fmla="*/ 2368550 h 2877322"/>
              <a:gd name="connsiteX18" fmla="*/ 866647 w 3602964"/>
              <a:gd name="connsiteY18" fmla="*/ 2559050 h 2877322"/>
              <a:gd name="connsiteX19" fmla="*/ 802401 w 3602964"/>
              <a:gd name="connsiteY19" fmla="*/ 2406650 h 2877322"/>
              <a:gd name="connsiteX20" fmla="*/ 344209 w 3602964"/>
              <a:gd name="connsiteY20" fmla="*/ 2590800 h 2877322"/>
              <a:gd name="connsiteX21" fmla="*/ 414307 w 3602964"/>
              <a:gd name="connsiteY21" fmla="*/ 2755900 h 2877322"/>
              <a:gd name="connsiteX22" fmla="*/ 0 w 3602964"/>
              <a:gd name="connsiteY22" fmla="*/ 2877322 h 2877322"/>
              <a:gd name="connsiteX23" fmla="*/ 37754 w 3602964"/>
              <a:gd name="connsiteY23" fmla="*/ 2787650 h 2877322"/>
              <a:gd name="connsiteX24" fmla="*/ 285033 w 3602964"/>
              <a:gd name="connsiteY24" fmla="*/ 2184807 h 2877322"/>
              <a:gd name="connsiteX25" fmla="*/ 139192 w 3602964"/>
              <a:gd name="connsiteY25" fmla="*/ 1503528 h 2877322"/>
              <a:gd name="connsiteX26" fmla="*/ 418586 w 3602964"/>
              <a:gd name="connsiteY26" fmla="*/ 1282700 h 2877322"/>
              <a:gd name="connsiteX27" fmla="*/ 279093 w 3602964"/>
              <a:gd name="connsiteY27" fmla="*/ 976952 h 2877322"/>
              <a:gd name="connsiteX28" fmla="*/ 305529 w 3602964"/>
              <a:gd name="connsiteY28" fmla="*/ 825500 h 2877322"/>
              <a:gd name="connsiteX29" fmla="*/ 357157 w 3602964"/>
              <a:gd name="connsiteY29" fmla="*/ 762000 h 2877322"/>
              <a:gd name="connsiteX30" fmla="*/ 456685 w 3602964"/>
              <a:gd name="connsiteY30" fmla="*/ 620879 h 2877322"/>
              <a:gd name="connsiteX31" fmla="*/ 433357 w 3602964"/>
              <a:gd name="connsiteY31" fmla="*/ 571500 h 2877322"/>
              <a:gd name="connsiteX32" fmla="*/ 363507 w 3602964"/>
              <a:gd name="connsiteY32" fmla="*/ 438150 h 2877322"/>
              <a:gd name="connsiteX33" fmla="*/ 46007 w 3602964"/>
              <a:gd name="connsiteY33" fmla="*/ 450850 h 2877322"/>
              <a:gd name="connsiteX34" fmla="*/ 52357 w 3602964"/>
              <a:gd name="connsiteY34" fmla="*/ 254000 h 2877322"/>
              <a:gd name="connsiteX35" fmla="*/ 554007 w 3602964"/>
              <a:gd name="connsiteY35" fmla="*/ 349250 h 2877322"/>
              <a:gd name="connsiteX36" fmla="*/ 630207 w 3602964"/>
              <a:gd name="connsiteY36" fmla="*/ 260350 h 2877322"/>
              <a:gd name="connsiteX37" fmla="*/ 782607 w 3602964"/>
              <a:gd name="connsiteY37" fmla="*/ 0 h 2877322"/>
              <a:gd name="connsiteX38" fmla="*/ 1677957 w 3602964"/>
              <a:gd name="connsiteY38" fmla="*/ 165100 h 2877322"/>
              <a:gd name="connsiteX0" fmla="*/ 1677957 w 3602964"/>
              <a:gd name="connsiteY0" fmla="*/ 165100 h 2877322"/>
              <a:gd name="connsiteX1" fmla="*/ 1557307 w 3602964"/>
              <a:gd name="connsiteY1" fmla="*/ 368300 h 2877322"/>
              <a:gd name="connsiteX2" fmla="*/ 2592357 w 3602964"/>
              <a:gd name="connsiteY2" fmla="*/ 805213 h 2877322"/>
              <a:gd name="connsiteX3" fmla="*/ 3026698 w 3602964"/>
              <a:gd name="connsiteY3" fmla="*/ 1018804 h 2877322"/>
              <a:gd name="connsiteX4" fmla="*/ 3123692 w 3602964"/>
              <a:gd name="connsiteY4" fmla="*/ 1072243 h 2877322"/>
              <a:gd name="connsiteX5" fmla="*/ 3408973 w 3602964"/>
              <a:gd name="connsiteY5" fmla="*/ 1179122 h 2877322"/>
              <a:gd name="connsiteX6" fmla="*/ 3602964 w 3602964"/>
              <a:gd name="connsiteY6" fmla="*/ 1274124 h 2877322"/>
              <a:gd name="connsiteX7" fmla="*/ 3527796 w 3602964"/>
              <a:gd name="connsiteY7" fmla="*/ 1462809 h 2877322"/>
              <a:gd name="connsiteX8" fmla="*/ 2552016 w 3602964"/>
              <a:gd name="connsiteY8" fmla="*/ 1380052 h 2877322"/>
              <a:gd name="connsiteX9" fmla="*/ 2248809 w 3602964"/>
              <a:gd name="connsiteY9" fmla="*/ 1507343 h 2877322"/>
              <a:gd name="connsiteX10" fmla="*/ 2153999 w 3602964"/>
              <a:gd name="connsiteY10" fmla="*/ 1562479 h 2877322"/>
              <a:gd name="connsiteX11" fmla="*/ 1754570 w 3602964"/>
              <a:gd name="connsiteY11" fmla="*/ 1659150 h 2877322"/>
              <a:gd name="connsiteX12" fmla="*/ 1796743 w 3602964"/>
              <a:gd name="connsiteY12" fmla="*/ 1950019 h 2877322"/>
              <a:gd name="connsiteX13" fmla="*/ 1647484 w 3602964"/>
              <a:gd name="connsiteY13" fmla="*/ 1992573 h 2877322"/>
              <a:gd name="connsiteX14" fmla="*/ 1506230 w 3602964"/>
              <a:gd name="connsiteY14" fmla="*/ 2019300 h 2877322"/>
              <a:gd name="connsiteX15" fmla="*/ 1426906 w 3602964"/>
              <a:gd name="connsiteY15" fmla="*/ 2044700 h 2877322"/>
              <a:gd name="connsiteX16" fmla="*/ 1268258 w 3602964"/>
              <a:gd name="connsiteY16" fmla="*/ 2089150 h 2877322"/>
              <a:gd name="connsiteX17" fmla="*/ 1286563 w 3602964"/>
              <a:gd name="connsiteY17" fmla="*/ 2368550 h 2877322"/>
              <a:gd name="connsiteX18" fmla="*/ 866647 w 3602964"/>
              <a:gd name="connsiteY18" fmla="*/ 2559050 h 2877322"/>
              <a:gd name="connsiteX19" fmla="*/ 802401 w 3602964"/>
              <a:gd name="connsiteY19" fmla="*/ 2406650 h 2877322"/>
              <a:gd name="connsiteX20" fmla="*/ 344209 w 3602964"/>
              <a:gd name="connsiteY20" fmla="*/ 2590800 h 2877322"/>
              <a:gd name="connsiteX21" fmla="*/ 414307 w 3602964"/>
              <a:gd name="connsiteY21" fmla="*/ 2755900 h 2877322"/>
              <a:gd name="connsiteX22" fmla="*/ 0 w 3602964"/>
              <a:gd name="connsiteY22" fmla="*/ 2877322 h 2877322"/>
              <a:gd name="connsiteX23" fmla="*/ 37754 w 3602964"/>
              <a:gd name="connsiteY23" fmla="*/ 2787650 h 2877322"/>
              <a:gd name="connsiteX24" fmla="*/ 289383 w 3602964"/>
              <a:gd name="connsiteY24" fmla="*/ 2202914 h 2877322"/>
              <a:gd name="connsiteX25" fmla="*/ 139192 w 3602964"/>
              <a:gd name="connsiteY25" fmla="*/ 1503528 h 2877322"/>
              <a:gd name="connsiteX26" fmla="*/ 418586 w 3602964"/>
              <a:gd name="connsiteY26" fmla="*/ 1282700 h 2877322"/>
              <a:gd name="connsiteX27" fmla="*/ 279093 w 3602964"/>
              <a:gd name="connsiteY27" fmla="*/ 976952 h 2877322"/>
              <a:gd name="connsiteX28" fmla="*/ 305529 w 3602964"/>
              <a:gd name="connsiteY28" fmla="*/ 825500 h 2877322"/>
              <a:gd name="connsiteX29" fmla="*/ 357157 w 3602964"/>
              <a:gd name="connsiteY29" fmla="*/ 762000 h 2877322"/>
              <a:gd name="connsiteX30" fmla="*/ 456685 w 3602964"/>
              <a:gd name="connsiteY30" fmla="*/ 620879 h 2877322"/>
              <a:gd name="connsiteX31" fmla="*/ 433357 w 3602964"/>
              <a:gd name="connsiteY31" fmla="*/ 571500 h 2877322"/>
              <a:gd name="connsiteX32" fmla="*/ 363507 w 3602964"/>
              <a:gd name="connsiteY32" fmla="*/ 438150 h 2877322"/>
              <a:gd name="connsiteX33" fmla="*/ 46007 w 3602964"/>
              <a:gd name="connsiteY33" fmla="*/ 450850 h 2877322"/>
              <a:gd name="connsiteX34" fmla="*/ 52357 w 3602964"/>
              <a:gd name="connsiteY34" fmla="*/ 254000 h 2877322"/>
              <a:gd name="connsiteX35" fmla="*/ 554007 w 3602964"/>
              <a:gd name="connsiteY35" fmla="*/ 349250 h 2877322"/>
              <a:gd name="connsiteX36" fmla="*/ 630207 w 3602964"/>
              <a:gd name="connsiteY36" fmla="*/ 260350 h 2877322"/>
              <a:gd name="connsiteX37" fmla="*/ 782607 w 3602964"/>
              <a:gd name="connsiteY37" fmla="*/ 0 h 2877322"/>
              <a:gd name="connsiteX38" fmla="*/ 1677957 w 3602964"/>
              <a:gd name="connsiteY38" fmla="*/ 165100 h 287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602964" h="2877322">
                <a:moveTo>
                  <a:pt x="1677957" y="165100"/>
                </a:moveTo>
                <a:lnTo>
                  <a:pt x="1557307" y="368300"/>
                </a:lnTo>
                <a:cubicBezTo>
                  <a:pt x="1902324" y="513938"/>
                  <a:pt x="2241635" y="677388"/>
                  <a:pt x="2592357" y="805213"/>
                </a:cubicBezTo>
                <a:lnTo>
                  <a:pt x="3026698" y="1018804"/>
                </a:lnTo>
                <a:lnTo>
                  <a:pt x="3123692" y="1072243"/>
                </a:lnTo>
                <a:lnTo>
                  <a:pt x="3408973" y="1179122"/>
                </a:lnTo>
                <a:lnTo>
                  <a:pt x="3602964" y="1274124"/>
                </a:lnTo>
                <a:lnTo>
                  <a:pt x="3527796" y="1462809"/>
                </a:lnTo>
                <a:lnTo>
                  <a:pt x="2552016" y="1380052"/>
                </a:lnTo>
                <a:lnTo>
                  <a:pt x="2248809" y="1507343"/>
                </a:lnTo>
                <a:lnTo>
                  <a:pt x="2153999" y="1562479"/>
                </a:lnTo>
                <a:lnTo>
                  <a:pt x="1754570" y="1659150"/>
                </a:lnTo>
                <a:lnTo>
                  <a:pt x="1796743" y="1950019"/>
                </a:lnTo>
                <a:lnTo>
                  <a:pt x="1647484" y="1992573"/>
                </a:lnTo>
                <a:cubicBezTo>
                  <a:pt x="1591263" y="1974581"/>
                  <a:pt x="1542993" y="2010612"/>
                  <a:pt x="1506230" y="2019300"/>
                </a:cubicBezTo>
                <a:cubicBezTo>
                  <a:pt x="1469467" y="2027988"/>
                  <a:pt x="1468602" y="2047875"/>
                  <a:pt x="1426906" y="2044700"/>
                </a:cubicBezTo>
                <a:cubicBezTo>
                  <a:pt x="1371990" y="2037292"/>
                  <a:pt x="1293682" y="2045758"/>
                  <a:pt x="1268258" y="2089150"/>
                </a:cubicBezTo>
                <a:cubicBezTo>
                  <a:pt x="1274360" y="2182283"/>
                  <a:pt x="1317072" y="2269067"/>
                  <a:pt x="1286563" y="2368550"/>
                </a:cubicBezTo>
                <a:lnTo>
                  <a:pt x="866647" y="2559050"/>
                </a:lnTo>
                <a:lnTo>
                  <a:pt x="802401" y="2406650"/>
                </a:lnTo>
                <a:lnTo>
                  <a:pt x="344209" y="2590800"/>
                </a:lnTo>
                <a:lnTo>
                  <a:pt x="414307" y="2755900"/>
                </a:lnTo>
                <a:lnTo>
                  <a:pt x="0" y="2877322"/>
                </a:lnTo>
                <a:lnTo>
                  <a:pt x="37754" y="2787650"/>
                </a:lnTo>
                <a:lnTo>
                  <a:pt x="289383" y="2202914"/>
                </a:lnTo>
                <a:lnTo>
                  <a:pt x="139192" y="1503528"/>
                </a:lnTo>
                <a:lnTo>
                  <a:pt x="418586" y="1282700"/>
                </a:lnTo>
                <a:lnTo>
                  <a:pt x="279093" y="976952"/>
                </a:lnTo>
                <a:lnTo>
                  <a:pt x="305529" y="825500"/>
                </a:lnTo>
                <a:lnTo>
                  <a:pt x="357157" y="762000"/>
                </a:lnTo>
                <a:lnTo>
                  <a:pt x="456685" y="620879"/>
                </a:lnTo>
                <a:lnTo>
                  <a:pt x="433357" y="571500"/>
                </a:lnTo>
                <a:lnTo>
                  <a:pt x="363507" y="438150"/>
                </a:lnTo>
                <a:lnTo>
                  <a:pt x="46007" y="450850"/>
                </a:lnTo>
                <a:lnTo>
                  <a:pt x="52357" y="254000"/>
                </a:lnTo>
                <a:lnTo>
                  <a:pt x="554007" y="349250"/>
                </a:lnTo>
                <a:lnTo>
                  <a:pt x="630207" y="260350"/>
                </a:lnTo>
                <a:lnTo>
                  <a:pt x="782607" y="0"/>
                </a:lnTo>
                <a:lnTo>
                  <a:pt x="1677957" y="165100"/>
                </a:lnTo>
                <a:close/>
              </a:path>
            </a:pathLst>
          </a:custGeom>
          <a:noFill/>
          <a:ln w="317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/>
          <p:cNvSpPr/>
          <p:nvPr/>
        </p:nvSpPr>
        <p:spPr>
          <a:xfrm>
            <a:off x="6772756" y="1452713"/>
            <a:ext cx="892490" cy="963915"/>
          </a:xfrm>
          <a:custGeom>
            <a:avLst/>
            <a:gdLst>
              <a:gd name="connsiteX0" fmla="*/ 362197 w 771896"/>
              <a:gd name="connsiteY0" fmla="*/ 926275 h 955964"/>
              <a:gd name="connsiteX1" fmla="*/ 480951 w 771896"/>
              <a:gd name="connsiteY1" fmla="*/ 623454 h 955964"/>
              <a:gd name="connsiteX2" fmla="*/ 397823 w 771896"/>
              <a:gd name="connsiteY2" fmla="*/ 516577 h 955964"/>
              <a:gd name="connsiteX3" fmla="*/ 338447 w 771896"/>
              <a:gd name="connsiteY3" fmla="*/ 486888 h 955964"/>
              <a:gd name="connsiteX4" fmla="*/ 231569 w 771896"/>
              <a:gd name="connsiteY4" fmla="*/ 273132 h 955964"/>
              <a:gd name="connsiteX5" fmla="*/ 130629 w 771896"/>
              <a:gd name="connsiteY5" fmla="*/ 219693 h 955964"/>
              <a:gd name="connsiteX6" fmla="*/ 47501 w 771896"/>
              <a:gd name="connsiteY6" fmla="*/ 219693 h 955964"/>
              <a:gd name="connsiteX7" fmla="*/ 0 w 771896"/>
              <a:gd name="connsiteY7" fmla="*/ 154379 h 955964"/>
              <a:gd name="connsiteX8" fmla="*/ 11875 w 771896"/>
              <a:gd name="connsiteY8" fmla="*/ 124691 h 955964"/>
              <a:gd name="connsiteX9" fmla="*/ 742208 w 771896"/>
              <a:gd name="connsiteY9" fmla="*/ 0 h 955964"/>
              <a:gd name="connsiteX10" fmla="*/ 771896 w 771896"/>
              <a:gd name="connsiteY10" fmla="*/ 59377 h 955964"/>
              <a:gd name="connsiteX11" fmla="*/ 771896 w 771896"/>
              <a:gd name="connsiteY11" fmla="*/ 225631 h 955964"/>
              <a:gd name="connsiteX12" fmla="*/ 676894 w 771896"/>
              <a:gd name="connsiteY12" fmla="*/ 320634 h 955964"/>
              <a:gd name="connsiteX13" fmla="*/ 451262 w 771896"/>
              <a:gd name="connsiteY13" fmla="*/ 955964 h 955964"/>
              <a:gd name="connsiteX14" fmla="*/ 362197 w 771896"/>
              <a:gd name="connsiteY14" fmla="*/ 926275 h 955964"/>
              <a:gd name="connsiteX0" fmla="*/ 362197 w 771896"/>
              <a:gd name="connsiteY0" fmla="*/ 926275 h 955964"/>
              <a:gd name="connsiteX1" fmla="*/ 480951 w 771896"/>
              <a:gd name="connsiteY1" fmla="*/ 623454 h 955964"/>
              <a:gd name="connsiteX2" fmla="*/ 397823 w 771896"/>
              <a:gd name="connsiteY2" fmla="*/ 516577 h 955964"/>
              <a:gd name="connsiteX3" fmla="*/ 338447 w 771896"/>
              <a:gd name="connsiteY3" fmla="*/ 486888 h 955964"/>
              <a:gd name="connsiteX4" fmla="*/ 231569 w 771896"/>
              <a:gd name="connsiteY4" fmla="*/ 273132 h 955964"/>
              <a:gd name="connsiteX5" fmla="*/ 130629 w 771896"/>
              <a:gd name="connsiteY5" fmla="*/ 219693 h 955964"/>
              <a:gd name="connsiteX6" fmla="*/ 47501 w 771896"/>
              <a:gd name="connsiteY6" fmla="*/ 219693 h 955964"/>
              <a:gd name="connsiteX7" fmla="*/ 0 w 771896"/>
              <a:gd name="connsiteY7" fmla="*/ 154379 h 955964"/>
              <a:gd name="connsiteX8" fmla="*/ 11875 w 771896"/>
              <a:gd name="connsiteY8" fmla="*/ 124691 h 955964"/>
              <a:gd name="connsiteX9" fmla="*/ 742208 w 771896"/>
              <a:gd name="connsiteY9" fmla="*/ 0 h 955964"/>
              <a:gd name="connsiteX10" fmla="*/ 771896 w 771896"/>
              <a:gd name="connsiteY10" fmla="*/ 59377 h 955964"/>
              <a:gd name="connsiteX11" fmla="*/ 771896 w 771896"/>
              <a:gd name="connsiteY11" fmla="*/ 225631 h 955964"/>
              <a:gd name="connsiteX12" fmla="*/ 680870 w 771896"/>
              <a:gd name="connsiteY12" fmla="*/ 336537 h 955964"/>
              <a:gd name="connsiteX13" fmla="*/ 451262 w 771896"/>
              <a:gd name="connsiteY13" fmla="*/ 955964 h 955964"/>
              <a:gd name="connsiteX14" fmla="*/ 362197 w 771896"/>
              <a:gd name="connsiteY14" fmla="*/ 926275 h 955964"/>
              <a:gd name="connsiteX0" fmla="*/ 362197 w 771896"/>
              <a:gd name="connsiteY0" fmla="*/ 926275 h 955964"/>
              <a:gd name="connsiteX1" fmla="*/ 480951 w 771896"/>
              <a:gd name="connsiteY1" fmla="*/ 623454 h 955964"/>
              <a:gd name="connsiteX2" fmla="*/ 397823 w 771896"/>
              <a:gd name="connsiteY2" fmla="*/ 516577 h 955964"/>
              <a:gd name="connsiteX3" fmla="*/ 338447 w 771896"/>
              <a:gd name="connsiteY3" fmla="*/ 486888 h 955964"/>
              <a:gd name="connsiteX4" fmla="*/ 231569 w 771896"/>
              <a:gd name="connsiteY4" fmla="*/ 273132 h 955964"/>
              <a:gd name="connsiteX5" fmla="*/ 130629 w 771896"/>
              <a:gd name="connsiteY5" fmla="*/ 219693 h 955964"/>
              <a:gd name="connsiteX6" fmla="*/ 59428 w 771896"/>
              <a:gd name="connsiteY6" fmla="*/ 191864 h 955964"/>
              <a:gd name="connsiteX7" fmla="*/ 0 w 771896"/>
              <a:gd name="connsiteY7" fmla="*/ 154379 h 955964"/>
              <a:gd name="connsiteX8" fmla="*/ 11875 w 771896"/>
              <a:gd name="connsiteY8" fmla="*/ 124691 h 955964"/>
              <a:gd name="connsiteX9" fmla="*/ 742208 w 771896"/>
              <a:gd name="connsiteY9" fmla="*/ 0 h 955964"/>
              <a:gd name="connsiteX10" fmla="*/ 771896 w 771896"/>
              <a:gd name="connsiteY10" fmla="*/ 59377 h 955964"/>
              <a:gd name="connsiteX11" fmla="*/ 771896 w 771896"/>
              <a:gd name="connsiteY11" fmla="*/ 225631 h 955964"/>
              <a:gd name="connsiteX12" fmla="*/ 680870 w 771896"/>
              <a:gd name="connsiteY12" fmla="*/ 336537 h 955964"/>
              <a:gd name="connsiteX13" fmla="*/ 451262 w 771896"/>
              <a:gd name="connsiteY13" fmla="*/ 955964 h 955964"/>
              <a:gd name="connsiteX14" fmla="*/ 362197 w 771896"/>
              <a:gd name="connsiteY14" fmla="*/ 926275 h 955964"/>
              <a:gd name="connsiteX0" fmla="*/ 394002 w 803701"/>
              <a:gd name="connsiteY0" fmla="*/ 926275 h 955964"/>
              <a:gd name="connsiteX1" fmla="*/ 512756 w 803701"/>
              <a:gd name="connsiteY1" fmla="*/ 623454 h 955964"/>
              <a:gd name="connsiteX2" fmla="*/ 429628 w 803701"/>
              <a:gd name="connsiteY2" fmla="*/ 516577 h 955964"/>
              <a:gd name="connsiteX3" fmla="*/ 370252 w 803701"/>
              <a:gd name="connsiteY3" fmla="*/ 486888 h 955964"/>
              <a:gd name="connsiteX4" fmla="*/ 263374 w 803701"/>
              <a:gd name="connsiteY4" fmla="*/ 273132 h 955964"/>
              <a:gd name="connsiteX5" fmla="*/ 162434 w 803701"/>
              <a:gd name="connsiteY5" fmla="*/ 219693 h 955964"/>
              <a:gd name="connsiteX6" fmla="*/ 91233 w 803701"/>
              <a:gd name="connsiteY6" fmla="*/ 191864 h 955964"/>
              <a:gd name="connsiteX7" fmla="*/ 0 w 803701"/>
              <a:gd name="connsiteY7" fmla="*/ 142452 h 955964"/>
              <a:gd name="connsiteX8" fmla="*/ 43680 w 803701"/>
              <a:gd name="connsiteY8" fmla="*/ 124691 h 955964"/>
              <a:gd name="connsiteX9" fmla="*/ 774013 w 803701"/>
              <a:gd name="connsiteY9" fmla="*/ 0 h 955964"/>
              <a:gd name="connsiteX10" fmla="*/ 803701 w 803701"/>
              <a:gd name="connsiteY10" fmla="*/ 59377 h 955964"/>
              <a:gd name="connsiteX11" fmla="*/ 803701 w 803701"/>
              <a:gd name="connsiteY11" fmla="*/ 225631 h 955964"/>
              <a:gd name="connsiteX12" fmla="*/ 712675 w 803701"/>
              <a:gd name="connsiteY12" fmla="*/ 336537 h 955964"/>
              <a:gd name="connsiteX13" fmla="*/ 483067 w 803701"/>
              <a:gd name="connsiteY13" fmla="*/ 955964 h 955964"/>
              <a:gd name="connsiteX14" fmla="*/ 394002 w 803701"/>
              <a:gd name="connsiteY14" fmla="*/ 926275 h 955964"/>
              <a:gd name="connsiteX0" fmla="*/ 394002 w 803701"/>
              <a:gd name="connsiteY0" fmla="*/ 926275 h 955964"/>
              <a:gd name="connsiteX1" fmla="*/ 512756 w 803701"/>
              <a:gd name="connsiteY1" fmla="*/ 623454 h 955964"/>
              <a:gd name="connsiteX2" fmla="*/ 429628 w 803701"/>
              <a:gd name="connsiteY2" fmla="*/ 516577 h 955964"/>
              <a:gd name="connsiteX3" fmla="*/ 370252 w 803701"/>
              <a:gd name="connsiteY3" fmla="*/ 486888 h 955964"/>
              <a:gd name="connsiteX4" fmla="*/ 263374 w 803701"/>
              <a:gd name="connsiteY4" fmla="*/ 273132 h 955964"/>
              <a:gd name="connsiteX5" fmla="*/ 162434 w 803701"/>
              <a:gd name="connsiteY5" fmla="*/ 219693 h 955964"/>
              <a:gd name="connsiteX6" fmla="*/ 91233 w 803701"/>
              <a:gd name="connsiteY6" fmla="*/ 191864 h 955964"/>
              <a:gd name="connsiteX7" fmla="*/ 0 w 803701"/>
              <a:gd name="connsiteY7" fmla="*/ 142452 h 955964"/>
              <a:gd name="connsiteX8" fmla="*/ 43680 w 803701"/>
              <a:gd name="connsiteY8" fmla="*/ 108788 h 955964"/>
              <a:gd name="connsiteX9" fmla="*/ 774013 w 803701"/>
              <a:gd name="connsiteY9" fmla="*/ 0 h 955964"/>
              <a:gd name="connsiteX10" fmla="*/ 803701 w 803701"/>
              <a:gd name="connsiteY10" fmla="*/ 59377 h 955964"/>
              <a:gd name="connsiteX11" fmla="*/ 803701 w 803701"/>
              <a:gd name="connsiteY11" fmla="*/ 225631 h 955964"/>
              <a:gd name="connsiteX12" fmla="*/ 712675 w 803701"/>
              <a:gd name="connsiteY12" fmla="*/ 336537 h 955964"/>
              <a:gd name="connsiteX13" fmla="*/ 483067 w 803701"/>
              <a:gd name="connsiteY13" fmla="*/ 955964 h 955964"/>
              <a:gd name="connsiteX14" fmla="*/ 394002 w 803701"/>
              <a:gd name="connsiteY14" fmla="*/ 926275 h 955964"/>
              <a:gd name="connsiteX0" fmla="*/ 394002 w 823579"/>
              <a:gd name="connsiteY0" fmla="*/ 926275 h 955964"/>
              <a:gd name="connsiteX1" fmla="*/ 512756 w 823579"/>
              <a:gd name="connsiteY1" fmla="*/ 623454 h 955964"/>
              <a:gd name="connsiteX2" fmla="*/ 429628 w 823579"/>
              <a:gd name="connsiteY2" fmla="*/ 516577 h 955964"/>
              <a:gd name="connsiteX3" fmla="*/ 370252 w 823579"/>
              <a:gd name="connsiteY3" fmla="*/ 486888 h 955964"/>
              <a:gd name="connsiteX4" fmla="*/ 263374 w 823579"/>
              <a:gd name="connsiteY4" fmla="*/ 273132 h 955964"/>
              <a:gd name="connsiteX5" fmla="*/ 162434 w 823579"/>
              <a:gd name="connsiteY5" fmla="*/ 219693 h 955964"/>
              <a:gd name="connsiteX6" fmla="*/ 91233 w 823579"/>
              <a:gd name="connsiteY6" fmla="*/ 191864 h 955964"/>
              <a:gd name="connsiteX7" fmla="*/ 0 w 823579"/>
              <a:gd name="connsiteY7" fmla="*/ 142452 h 955964"/>
              <a:gd name="connsiteX8" fmla="*/ 43680 w 823579"/>
              <a:gd name="connsiteY8" fmla="*/ 108788 h 955964"/>
              <a:gd name="connsiteX9" fmla="*/ 774013 w 823579"/>
              <a:gd name="connsiteY9" fmla="*/ 0 h 955964"/>
              <a:gd name="connsiteX10" fmla="*/ 823579 w 823579"/>
              <a:gd name="connsiteY10" fmla="*/ 19621 h 955964"/>
              <a:gd name="connsiteX11" fmla="*/ 803701 w 823579"/>
              <a:gd name="connsiteY11" fmla="*/ 225631 h 955964"/>
              <a:gd name="connsiteX12" fmla="*/ 712675 w 823579"/>
              <a:gd name="connsiteY12" fmla="*/ 336537 h 955964"/>
              <a:gd name="connsiteX13" fmla="*/ 483067 w 823579"/>
              <a:gd name="connsiteY13" fmla="*/ 955964 h 955964"/>
              <a:gd name="connsiteX14" fmla="*/ 394002 w 823579"/>
              <a:gd name="connsiteY14" fmla="*/ 926275 h 955964"/>
              <a:gd name="connsiteX0" fmla="*/ 394002 w 827555"/>
              <a:gd name="connsiteY0" fmla="*/ 926275 h 955964"/>
              <a:gd name="connsiteX1" fmla="*/ 512756 w 827555"/>
              <a:gd name="connsiteY1" fmla="*/ 623454 h 955964"/>
              <a:gd name="connsiteX2" fmla="*/ 429628 w 827555"/>
              <a:gd name="connsiteY2" fmla="*/ 516577 h 955964"/>
              <a:gd name="connsiteX3" fmla="*/ 370252 w 827555"/>
              <a:gd name="connsiteY3" fmla="*/ 486888 h 955964"/>
              <a:gd name="connsiteX4" fmla="*/ 263374 w 827555"/>
              <a:gd name="connsiteY4" fmla="*/ 273132 h 955964"/>
              <a:gd name="connsiteX5" fmla="*/ 162434 w 827555"/>
              <a:gd name="connsiteY5" fmla="*/ 219693 h 955964"/>
              <a:gd name="connsiteX6" fmla="*/ 91233 w 827555"/>
              <a:gd name="connsiteY6" fmla="*/ 191864 h 955964"/>
              <a:gd name="connsiteX7" fmla="*/ 0 w 827555"/>
              <a:gd name="connsiteY7" fmla="*/ 142452 h 955964"/>
              <a:gd name="connsiteX8" fmla="*/ 43680 w 827555"/>
              <a:gd name="connsiteY8" fmla="*/ 108788 h 955964"/>
              <a:gd name="connsiteX9" fmla="*/ 774013 w 827555"/>
              <a:gd name="connsiteY9" fmla="*/ 0 h 955964"/>
              <a:gd name="connsiteX10" fmla="*/ 823579 w 827555"/>
              <a:gd name="connsiteY10" fmla="*/ 19621 h 955964"/>
              <a:gd name="connsiteX11" fmla="*/ 827555 w 827555"/>
              <a:gd name="connsiteY11" fmla="*/ 281290 h 955964"/>
              <a:gd name="connsiteX12" fmla="*/ 712675 w 827555"/>
              <a:gd name="connsiteY12" fmla="*/ 336537 h 955964"/>
              <a:gd name="connsiteX13" fmla="*/ 483067 w 827555"/>
              <a:gd name="connsiteY13" fmla="*/ 955964 h 955964"/>
              <a:gd name="connsiteX14" fmla="*/ 394002 w 827555"/>
              <a:gd name="connsiteY14" fmla="*/ 926275 h 955964"/>
              <a:gd name="connsiteX0" fmla="*/ 394002 w 828880"/>
              <a:gd name="connsiteY0" fmla="*/ 926275 h 955964"/>
              <a:gd name="connsiteX1" fmla="*/ 512756 w 828880"/>
              <a:gd name="connsiteY1" fmla="*/ 623454 h 955964"/>
              <a:gd name="connsiteX2" fmla="*/ 429628 w 828880"/>
              <a:gd name="connsiteY2" fmla="*/ 516577 h 955964"/>
              <a:gd name="connsiteX3" fmla="*/ 370252 w 828880"/>
              <a:gd name="connsiteY3" fmla="*/ 486888 h 955964"/>
              <a:gd name="connsiteX4" fmla="*/ 263374 w 828880"/>
              <a:gd name="connsiteY4" fmla="*/ 273132 h 955964"/>
              <a:gd name="connsiteX5" fmla="*/ 162434 w 828880"/>
              <a:gd name="connsiteY5" fmla="*/ 219693 h 955964"/>
              <a:gd name="connsiteX6" fmla="*/ 91233 w 828880"/>
              <a:gd name="connsiteY6" fmla="*/ 191864 h 955964"/>
              <a:gd name="connsiteX7" fmla="*/ 0 w 828880"/>
              <a:gd name="connsiteY7" fmla="*/ 142452 h 955964"/>
              <a:gd name="connsiteX8" fmla="*/ 43680 w 828880"/>
              <a:gd name="connsiteY8" fmla="*/ 108788 h 955964"/>
              <a:gd name="connsiteX9" fmla="*/ 774013 w 828880"/>
              <a:gd name="connsiteY9" fmla="*/ 0 h 955964"/>
              <a:gd name="connsiteX10" fmla="*/ 827555 w 828880"/>
              <a:gd name="connsiteY10" fmla="*/ 23597 h 955964"/>
              <a:gd name="connsiteX11" fmla="*/ 827555 w 828880"/>
              <a:gd name="connsiteY11" fmla="*/ 281290 h 955964"/>
              <a:gd name="connsiteX12" fmla="*/ 712675 w 828880"/>
              <a:gd name="connsiteY12" fmla="*/ 336537 h 955964"/>
              <a:gd name="connsiteX13" fmla="*/ 483067 w 828880"/>
              <a:gd name="connsiteY13" fmla="*/ 955964 h 955964"/>
              <a:gd name="connsiteX14" fmla="*/ 394002 w 828880"/>
              <a:gd name="connsiteY14" fmla="*/ 926275 h 955964"/>
              <a:gd name="connsiteX0" fmla="*/ 394002 w 833648"/>
              <a:gd name="connsiteY0" fmla="*/ 942178 h 971867"/>
              <a:gd name="connsiteX1" fmla="*/ 512756 w 833648"/>
              <a:gd name="connsiteY1" fmla="*/ 639357 h 971867"/>
              <a:gd name="connsiteX2" fmla="*/ 429628 w 833648"/>
              <a:gd name="connsiteY2" fmla="*/ 532480 h 971867"/>
              <a:gd name="connsiteX3" fmla="*/ 370252 w 833648"/>
              <a:gd name="connsiteY3" fmla="*/ 502791 h 971867"/>
              <a:gd name="connsiteX4" fmla="*/ 263374 w 833648"/>
              <a:gd name="connsiteY4" fmla="*/ 289035 h 971867"/>
              <a:gd name="connsiteX5" fmla="*/ 162434 w 833648"/>
              <a:gd name="connsiteY5" fmla="*/ 235596 h 971867"/>
              <a:gd name="connsiteX6" fmla="*/ 91233 w 833648"/>
              <a:gd name="connsiteY6" fmla="*/ 207767 h 971867"/>
              <a:gd name="connsiteX7" fmla="*/ 0 w 833648"/>
              <a:gd name="connsiteY7" fmla="*/ 158355 h 971867"/>
              <a:gd name="connsiteX8" fmla="*/ 43680 w 833648"/>
              <a:gd name="connsiteY8" fmla="*/ 124691 h 971867"/>
              <a:gd name="connsiteX9" fmla="*/ 833648 w 833648"/>
              <a:gd name="connsiteY9" fmla="*/ 0 h 971867"/>
              <a:gd name="connsiteX10" fmla="*/ 827555 w 833648"/>
              <a:gd name="connsiteY10" fmla="*/ 39500 h 971867"/>
              <a:gd name="connsiteX11" fmla="*/ 827555 w 833648"/>
              <a:gd name="connsiteY11" fmla="*/ 297193 h 971867"/>
              <a:gd name="connsiteX12" fmla="*/ 712675 w 833648"/>
              <a:gd name="connsiteY12" fmla="*/ 352440 h 971867"/>
              <a:gd name="connsiteX13" fmla="*/ 483067 w 833648"/>
              <a:gd name="connsiteY13" fmla="*/ 971867 h 971867"/>
              <a:gd name="connsiteX14" fmla="*/ 394002 w 833648"/>
              <a:gd name="connsiteY14" fmla="*/ 942178 h 971867"/>
              <a:gd name="connsiteX0" fmla="*/ 394002 w 892490"/>
              <a:gd name="connsiteY0" fmla="*/ 942178 h 971867"/>
              <a:gd name="connsiteX1" fmla="*/ 512756 w 892490"/>
              <a:gd name="connsiteY1" fmla="*/ 639357 h 971867"/>
              <a:gd name="connsiteX2" fmla="*/ 429628 w 892490"/>
              <a:gd name="connsiteY2" fmla="*/ 532480 h 971867"/>
              <a:gd name="connsiteX3" fmla="*/ 370252 w 892490"/>
              <a:gd name="connsiteY3" fmla="*/ 502791 h 971867"/>
              <a:gd name="connsiteX4" fmla="*/ 263374 w 892490"/>
              <a:gd name="connsiteY4" fmla="*/ 289035 h 971867"/>
              <a:gd name="connsiteX5" fmla="*/ 162434 w 892490"/>
              <a:gd name="connsiteY5" fmla="*/ 235596 h 971867"/>
              <a:gd name="connsiteX6" fmla="*/ 91233 w 892490"/>
              <a:gd name="connsiteY6" fmla="*/ 207767 h 971867"/>
              <a:gd name="connsiteX7" fmla="*/ 0 w 892490"/>
              <a:gd name="connsiteY7" fmla="*/ 158355 h 971867"/>
              <a:gd name="connsiteX8" fmla="*/ 43680 w 892490"/>
              <a:gd name="connsiteY8" fmla="*/ 124691 h 971867"/>
              <a:gd name="connsiteX9" fmla="*/ 833648 w 892490"/>
              <a:gd name="connsiteY9" fmla="*/ 0 h 971867"/>
              <a:gd name="connsiteX10" fmla="*/ 891165 w 892490"/>
              <a:gd name="connsiteY10" fmla="*/ 27573 h 971867"/>
              <a:gd name="connsiteX11" fmla="*/ 827555 w 892490"/>
              <a:gd name="connsiteY11" fmla="*/ 297193 h 971867"/>
              <a:gd name="connsiteX12" fmla="*/ 712675 w 892490"/>
              <a:gd name="connsiteY12" fmla="*/ 352440 h 971867"/>
              <a:gd name="connsiteX13" fmla="*/ 483067 w 892490"/>
              <a:gd name="connsiteY13" fmla="*/ 971867 h 971867"/>
              <a:gd name="connsiteX14" fmla="*/ 394002 w 892490"/>
              <a:gd name="connsiteY14" fmla="*/ 942178 h 971867"/>
              <a:gd name="connsiteX0" fmla="*/ 394002 w 892490"/>
              <a:gd name="connsiteY0" fmla="*/ 930251 h 959940"/>
              <a:gd name="connsiteX1" fmla="*/ 512756 w 892490"/>
              <a:gd name="connsiteY1" fmla="*/ 627430 h 959940"/>
              <a:gd name="connsiteX2" fmla="*/ 429628 w 892490"/>
              <a:gd name="connsiteY2" fmla="*/ 520553 h 959940"/>
              <a:gd name="connsiteX3" fmla="*/ 370252 w 892490"/>
              <a:gd name="connsiteY3" fmla="*/ 490864 h 959940"/>
              <a:gd name="connsiteX4" fmla="*/ 263374 w 892490"/>
              <a:gd name="connsiteY4" fmla="*/ 277108 h 959940"/>
              <a:gd name="connsiteX5" fmla="*/ 162434 w 892490"/>
              <a:gd name="connsiteY5" fmla="*/ 223669 h 959940"/>
              <a:gd name="connsiteX6" fmla="*/ 91233 w 892490"/>
              <a:gd name="connsiteY6" fmla="*/ 195840 h 959940"/>
              <a:gd name="connsiteX7" fmla="*/ 0 w 892490"/>
              <a:gd name="connsiteY7" fmla="*/ 146428 h 959940"/>
              <a:gd name="connsiteX8" fmla="*/ 43680 w 892490"/>
              <a:gd name="connsiteY8" fmla="*/ 112764 h 959940"/>
              <a:gd name="connsiteX9" fmla="*/ 758110 w 892490"/>
              <a:gd name="connsiteY9" fmla="*/ 0 h 959940"/>
              <a:gd name="connsiteX10" fmla="*/ 891165 w 892490"/>
              <a:gd name="connsiteY10" fmla="*/ 15646 h 959940"/>
              <a:gd name="connsiteX11" fmla="*/ 827555 w 892490"/>
              <a:gd name="connsiteY11" fmla="*/ 285266 h 959940"/>
              <a:gd name="connsiteX12" fmla="*/ 712675 w 892490"/>
              <a:gd name="connsiteY12" fmla="*/ 340513 h 959940"/>
              <a:gd name="connsiteX13" fmla="*/ 483067 w 892490"/>
              <a:gd name="connsiteY13" fmla="*/ 959940 h 959940"/>
              <a:gd name="connsiteX14" fmla="*/ 394002 w 892490"/>
              <a:gd name="connsiteY14" fmla="*/ 930251 h 959940"/>
              <a:gd name="connsiteX0" fmla="*/ 394002 w 892490"/>
              <a:gd name="connsiteY0" fmla="*/ 934226 h 963915"/>
              <a:gd name="connsiteX1" fmla="*/ 512756 w 892490"/>
              <a:gd name="connsiteY1" fmla="*/ 631405 h 963915"/>
              <a:gd name="connsiteX2" fmla="*/ 429628 w 892490"/>
              <a:gd name="connsiteY2" fmla="*/ 524528 h 963915"/>
              <a:gd name="connsiteX3" fmla="*/ 370252 w 892490"/>
              <a:gd name="connsiteY3" fmla="*/ 494839 h 963915"/>
              <a:gd name="connsiteX4" fmla="*/ 263374 w 892490"/>
              <a:gd name="connsiteY4" fmla="*/ 281083 h 963915"/>
              <a:gd name="connsiteX5" fmla="*/ 162434 w 892490"/>
              <a:gd name="connsiteY5" fmla="*/ 227644 h 963915"/>
              <a:gd name="connsiteX6" fmla="*/ 91233 w 892490"/>
              <a:gd name="connsiteY6" fmla="*/ 199815 h 963915"/>
              <a:gd name="connsiteX7" fmla="*/ 0 w 892490"/>
              <a:gd name="connsiteY7" fmla="*/ 150403 h 963915"/>
              <a:gd name="connsiteX8" fmla="*/ 43680 w 892490"/>
              <a:gd name="connsiteY8" fmla="*/ 116739 h 963915"/>
              <a:gd name="connsiteX9" fmla="*/ 781963 w 892490"/>
              <a:gd name="connsiteY9" fmla="*/ 0 h 963915"/>
              <a:gd name="connsiteX10" fmla="*/ 891165 w 892490"/>
              <a:gd name="connsiteY10" fmla="*/ 19621 h 963915"/>
              <a:gd name="connsiteX11" fmla="*/ 827555 w 892490"/>
              <a:gd name="connsiteY11" fmla="*/ 289241 h 963915"/>
              <a:gd name="connsiteX12" fmla="*/ 712675 w 892490"/>
              <a:gd name="connsiteY12" fmla="*/ 344488 h 963915"/>
              <a:gd name="connsiteX13" fmla="*/ 483067 w 892490"/>
              <a:gd name="connsiteY13" fmla="*/ 963915 h 963915"/>
              <a:gd name="connsiteX14" fmla="*/ 394002 w 892490"/>
              <a:gd name="connsiteY14" fmla="*/ 934226 h 963915"/>
              <a:gd name="connsiteX0" fmla="*/ 394002 w 892490"/>
              <a:gd name="connsiteY0" fmla="*/ 934226 h 963915"/>
              <a:gd name="connsiteX1" fmla="*/ 512756 w 892490"/>
              <a:gd name="connsiteY1" fmla="*/ 631405 h 963915"/>
              <a:gd name="connsiteX2" fmla="*/ 429628 w 892490"/>
              <a:gd name="connsiteY2" fmla="*/ 524528 h 963915"/>
              <a:gd name="connsiteX3" fmla="*/ 370252 w 892490"/>
              <a:gd name="connsiteY3" fmla="*/ 494839 h 963915"/>
              <a:gd name="connsiteX4" fmla="*/ 263374 w 892490"/>
              <a:gd name="connsiteY4" fmla="*/ 281083 h 963915"/>
              <a:gd name="connsiteX5" fmla="*/ 162434 w 892490"/>
              <a:gd name="connsiteY5" fmla="*/ 227644 h 963915"/>
              <a:gd name="connsiteX6" fmla="*/ 91233 w 892490"/>
              <a:gd name="connsiteY6" fmla="*/ 199815 h 963915"/>
              <a:gd name="connsiteX7" fmla="*/ 0 w 892490"/>
              <a:gd name="connsiteY7" fmla="*/ 150403 h 963915"/>
              <a:gd name="connsiteX8" fmla="*/ 43680 w 892490"/>
              <a:gd name="connsiteY8" fmla="*/ 116739 h 963915"/>
              <a:gd name="connsiteX9" fmla="*/ 781963 w 892490"/>
              <a:gd name="connsiteY9" fmla="*/ 0 h 963915"/>
              <a:gd name="connsiteX10" fmla="*/ 891165 w 892490"/>
              <a:gd name="connsiteY10" fmla="*/ 19621 h 963915"/>
              <a:gd name="connsiteX11" fmla="*/ 835506 w 892490"/>
              <a:gd name="connsiteY11" fmla="*/ 289241 h 963915"/>
              <a:gd name="connsiteX12" fmla="*/ 712675 w 892490"/>
              <a:gd name="connsiteY12" fmla="*/ 344488 h 963915"/>
              <a:gd name="connsiteX13" fmla="*/ 483067 w 892490"/>
              <a:gd name="connsiteY13" fmla="*/ 963915 h 963915"/>
              <a:gd name="connsiteX14" fmla="*/ 394002 w 892490"/>
              <a:gd name="connsiteY14" fmla="*/ 934226 h 963915"/>
              <a:gd name="connsiteX0" fmla="*/ 394002 w 892490"/>
              <a:gd name="connsiteY0" fmla="*/ 934226 h 963915"/>
              <a:gd name="connsiteX1" fmla="*/ 512756 w 892490"/>
              <a:gd name="connsiteY1" fmla="*/ 631405 h 963915"/>
              <a:gd name="connsiteX2" fmla="*/ 429628 w 892490"/>
              <a:gd name="connsiteY2" fmla="*/ 524528 h 963915"/>
              <a:gd name="connsiteX3" fmla="*/ 370252 w 892490"/>
              <a:gd name="connsiteY3" fmla="*/ 494839 h 963915"/>
              <a:gd name="connsiteX4" fmla="*/ 263374 w 892490"/>
              <a:gd name="connsiteY4" fmla="*/ 281083 h 963915"/>
              <a:gd name="connsiteX5" fmla="*/ 162434 w 892490"/>
              <a:gd name="connsiteY5" fmla="*/ 227644 h 963915"/>
              <a:gd name="connsiteX6" fmla="*/ 91233 w 892490"/>
              <a:gd name="connsiteY6" fmla="*/ 199815 h 963915"/>
              <a:gd name="connsiteX7" fmla="*/ 0 w 892490"/>
              <a:gd name="connsiteY7" fmla="*/ 150403 h 963915"/>
              <a:gd name="connsiteX8" fmla="*/ 43680 w 892490"/>
              <a:gd name="connsiteY8" fmla="*/ 116739 h 963915"/>
              <a:gd name="connsiteX9" fmla="*/ 781963 w 892490"/>
              <a:gd name="connsiteY9" fmla="*/ 0 h 963915"/>
              <a:gd name="connsiteX10" fmla="*/ 891165 w 892490"/>
              <a:gd name="connsiteY10" fmla="*/ 19621 h 963915"/>
              <a:gd name="connsiteX11" fmla="*/ 791774 w 892490"/>
              <a:gd name="connsiteY11" fmla="*/ 269362 h 963915"/>
              <a:gd name="connsiteX12" fmla="*/ 712675 w 892490"/>
              <a:gd name="connsiteY12" fmla="*/ 344488 h 963915"/>
              <a:gd name="connsiteX13" fmla="*/ 483067 w 892490"/>
              <a:gd name="connsiteY13" fmla="*/ 963915 h 963915"/>
              <a:gd name="connsiteX14" fmla="*/ 394002 w 892490"/>
              <a:gd name="connsiteY14" fmla="*/ 934226 h 963915"/>
              <a:gd name="connsiteX0" fmla="*/ 394002 w 892490"/>
              <a:gd name="connsiteY0" fmla="*/ 934226 h 963915"/>
              <a:gd name="connsiteX1" fmla="*/ 512756 w 892490"/>
              <a:gd name="connsiteY1" fmla="*/ 631405 h 963915"/>
              <a:gd name="connsiteX2" fmla="*/ 429628 w 892490"/>
              <a:gd name="connsiteY2" fmla="*/ 524528 h 963915"/>
              <a:gd name="connsiteX3" fmla="*/ 370252 w 892490"/>
              <a:gd name="connsiteY3" fmla="*/ 494839 h 963915"/>
              <a:gd name="connsiteX4" fmla="*/ 263374 w 892490"/>
              <a:gd name="connsiteY4" fmla="*/ 281083 h 963915"/>
              <a:gd name="connsiteX5" fmla="*/ 162434 w 892490"/>
              <a:gd name="connsiteY5" fmla="*/ 227644 h 963915"/>
              <a:gd name="connsiteX6" fmla="*/ 91233 w 892490"/>
              <a:gd name="connsiteY6" fmla="*/ 199815 h 963915"/>
              <a:gd name="connsiteX7" fmla="*/ 0 w 892490"/>
              <a:gd name="connsiteY7" fmla="*/ 150403 h 963915"/>
              <a:gd name="connsiteX8" fmla="*/ 43680 w 892490"/>
              <a:gd name="connsiteY8" fmla="*/ 116739 h 963915"/>
              <a:gd name="connsiteX9" fmla="*/ 781963 w 892490"/>
              <a:gd name="connsiteY9" fmla="*/ 0 h 963915"/>
              <a:gd name="connsiteX10" fmla="*/ 891165 w 892490"/>
              <a:gd name="connsiteY10" fmla="*/ 19621 h 963915"/>
              <a:gd name="connsiteX11" fmla="*/ 791774 w 892490"/>
              <a:gd name="connsiteY11" fmla="*/ 269362 h 963915"/>
              <a:gd name="connsiteX12" fmla="*/ 708699 w 892490"/>
              <a:gd name="connsiteY12" fmla="*/ 364366 h 963915"/>
              <a:gd name="connsiteX13" fmla="*/ 483067 w 892490"/>
              <a:gd name="connsiteY13" fmla="*/ 963915 h 963915"/>
              <a:gd name="connsiteX14" fmla="*/ 394002 w 892490"/>
              <a:gd name="connsiteY14" fmla="*/ 934226 h 963915"/>
              <a:gd name="connsiteX0" fmla="*/ 394002 w 892490"/>
              <a:gd name="connsiteY0" fmla="*/ 934226 h 963915"/>
              <a:gd name="connsiteX1" fmla="*/ 512756 w 892490"/>
              <a:gd name="connsiteY1" fmla="*/ 631405 h 963915"/>
              <a:gd name="connsiteX2" fmla="*/ 429628 w 892490"/>
              <a:gd name="connsiteY2" fmla="*/ 524528 h 963915"/>
              <a:gd name="connsiteX3" fmla="*/ 370252 w 892490"/>
              <a:gd name="connsiteY3" fmla="*/ 494839 h 963915"/>
              <a:gd name="connsiteX4" fmla="*/ 263374 w 892490"/>
              <a:gd name="connsiteY4" fmla="*/ 281083 h 963915"/>
              <a:gd name="connsiteX5" fmla="*/ 162434 w 892490"/>
              <a:gd name="connsiteY5" fmla="*/ 227644 h 963915"/>
              <a:gd name="connsiteX6" fmla="*/ 91233 w 892490"/>
              <a:gd name="connsiteY6" fmla="*/ 199815 h 963915"/>
              <a:gd name="connsiteX7" fmla="*/ 0 w 892490"/>
              <a:gd name="connsiteY7" fmla="*/ 150403 h 963915"/>
              <a:gd name="connsiteX8" fmla="*/ 43680 w 892490"/>
              <a:gd name="connsiteY8" fmla="*/ 116739 h 963915"/>
              <a:gd name="connsiteX9" fmla="*/ 781963 w 892490"/>
              <a:gd name="connsiteY9" fmla="*/ 0 h 963915"/>
              <a:gd name="connsiteX10" fmla="*/ 891165 w 892490"/>
              <a:gd name="connsiteY10" fmla="*/ 19621 h 963915"/>
              <a:gd name="connsiteX11" fmla="*/ 823579 w 892490"/>
              <a:gd name="connsiteY11" fmla="*/ 281289 h 963915"/>
              <a:gd name="connsiteX12" fmla="*/ 708699 w 892490"/>
              <a:gd name="connsiteY12" fmla="*/ 364366 h 963915"/>
              <a:gd name="connsiteX13" fmla="*/ 483067 w 892490"/>
              <a:gd name="connsiteY13" fmla="*/ 963915 h 963915"/>
              <a:gd name="connsiteX14" fmla="*/ 394002 w 892490"/>
              <a:gd name="connsiteY14" fmla="*/ 934226 h 963915"/>
              <a:gd name="connsiteX0" fmla="*/ 394002 w 892490"/>
              <a:gd name="connsiteY0" fmla="*/ 934226 h 963915"/>
              <a:gd name="connsiteX1" fmla="*/ 512756 w 892490"/>
              <a:gd name="connsiteY1" fmla="*/ 631405 h 963915"/>
              <a:gd name="connsiteX2" fmla="*/ 429628 w 892490"/>
              <a:gd name="connsiteY2" fmla="*/ 524528 h 963915"/>
              <a:gd name="connsiteX3" fmla="*/ 370252 w 892490"/>
              <a:gd name="connsiteY3" fmla="*/ 494839 h 963915"/>
              <a:gd name="connsiteX4" fmla="*/ 263374 w 892490"/>
              <a:gd name="connsiteY4" fmla="*/ 281083 h 963915"/>
              <a:gd name="connsiteX5" fmla="*/ 162434 w 892490"/>
              <a:gd name="connsiteY5" fmla="*/ 227644 h 963915"/>
              <a:gd name="connsiteX6" fmla="*/ 91233 w 892490"/>
              <a:gd name="connsiteY6" fmla="*/ 199815 h 963915"/>
              <a:gd name="connsiteX7" fmla="*/ 0 w 892490"/>
              <a:gd name="connsiteY7" fmla="*/ 150403 h 963915"/>
              <a:gd name="connsiteX8" fmla="*/ 43680 w 892490"/>
              <a:gd name="connsiteY8" fmla="*/ 116739 h 963915"/>
              <a:gd name="connsiteX9" fmla="*/ 781963 w 892490"/>
              <a:gd name="connsiteY9" fmla="*/ 0 h 963915"/>
              <a:gd name="connsiteX10" fmla="*/ 891165 w 892490"/>
              <a:gd name="connsiteY10" fmla="*/ 19621 h 963915"/>
              <a:gd name="connsiteX11" fmla="*/ 843458 w 892490"/>
              <a:gd name="connsiteY11" fmla="*/ 313095 h 963915"/>
              <a:gd name="connsiteX12" fmla="*/ 708699 w 892490"/>
              <a:gd name="connsiteY12" fmla="*/ 364366 h 963915"/>
              <a:gd name="connsiteX13" fmla="*/ 483067 w 892490"/>
              <a:gd name="connsiteY13" fmla="*/ 963915 h 963915"/>
              <a:gd name="connsiteX14" fmla="*/ 394002 w 892490"/>
              <a:gd name="connsiteY14" fmla="*/ 934226 h 963915"/>
              <a:gd name="connsiteX0" fmla="*/ 394002 w 892490"/>
              <a:gd name="connsiteY0" fmla="*/ 934226 h 963915"/>
              <a:gd name="connsiteX1" fmla="*/ 512756 w 892490"/>
              <a:gd name="connsiteY1" fmla="*/ 631405 h 963915"/>
              <a:gd name="connsiteX2" fmla="*/ 429628 w 892490"/>
              <a:gd name="connsiteY2" fmla="*/ 524528 h 963915"/>
              <a:gd name="connsiteX3" fmla="*/ 370252 w 892490"/>
              <a:gd name="connsiteY3" fmla="*/ 494839 h 963915"/>
              <a:gd name="connsiteX4" fmla="*/ 263374 w 892490"/>
              <a:gd name="connsiteY4" fmla="*/ 281083 h 963915"/>
              <a:gd name="connsiteX5" fmla="*/ 162434 w 892490"/>
              <a:gd name="connsiteY5" fmla="*/ 227644 h 963915"/>
              <a:gd name="connsiteX6" fmla="*/ 91233 w 892490"/>
              <a:gd name="connsiteY6" fmla="*/ 199815 h 963915"/>
              <a:gd name="connsiteX7" fmla="*/ 0 w 892490"/>
              <a:gd name="connsiteY7" fmla="*/ 150403 h 963915"/>
              <a:gd name="connsiteX8" fmla="*/ 43680 w 892490"/>
              <a:gd name="connsiteY8" fmla="*/ 116739 h 963915"/>
              <a:gd name="connsiteX9" fmla="*/ 781963 w 892490"/>
              <a:gd name="connsiteY9" fmla="*/ 0 h 963915"/>
              <a:gd name="connsiteX10" fmla="*/ 891165 w 892490"/>
              <a:gd name="connsiteY10" fmla="*/ 19621 h 963915"/>
              <a:gd name="connsiteX11" fmla="*/ 843458 w 892490"/>
              <a:gd name="connsiteY11" fmla="*/ 313095 h 963915"/>
              <a:gd name="connsiteX12" fmla="*/ 708699 w 892490"/>
              <a:gd name="connsiteY12" fmla="*/ 364366 h 963915"/>
              <a:gd name="connsiteX13" fmla="*/ 483067 w 892490"/>
              <a:gd name="connsiteY13" fmla="*/ 963915 h 963915"/>
              <a:gd name="connsiteX14" fmla="*/ 394002 w 892490"/>
              <a:gd name="connsiteY14" fmla="*/ 934226 h 963915"/>
              <a:gd name="connsiteX0" fmla="*/ 394002 w 892490"/>
              <a:gd name="connsiteY0" fmla="*/ 934226 h 963915"/>
              <a:gd name="connsiteX1" fmla="*/ 512756 w 892490"/>
              <a:gd name="connsiteY1" fmla="*/ 631405 h 963915"/>
              <a:gd name="connsiteX2" fmla="*/ 429628 w 892490"/>
              <a:gd name="connsiteY2" fmla="*/ 524528 h 963915"/>
              <a:gd name="connsiteX3" fmla="*/ 370252 w 892490"/>
              <a:gd name="connsiteY3" fmla="*/ 494839 h 963915"/>
              <a:gd name="connsiteX4" fmla="*/ 263374 w 892490"/>
              <a:gd name="connsiteY4" fmla="*/ 281083 h 963915"/>
              <a:gd name="connsiteX5" fmla="*/ 162434 w 892490"/>
              <a:gd name="connsiteY5" fmla="*/ 227644 h 963915"/>
              <a:gd name="connsiteX6" fmla="*/ 91233 w 892490"/>
              <a:gd name="connsiteY6" fmla="*/ 199815 h 963915"/>
              <a:gd name="connsiteX7" fmla="*/ 0 w 892490"/>
              <a:gd name="connsiteY7" fmla="*/ 150403 h 963915"/>
              <a:gd name="connsiteX8" fmla="*/ 43680 w 892490"/>
              <a:gd name="connsiteY8" fmla="*/ 116739 h 963915"/>
              <a:gd name="connsiteX9" fmla="*/ 781963 w 892490"/>
              <a:gd name="connsiteY9" fmla="*/ 0 h 963915"/>
              <a:gd name="connsiteX10" fmla="*/ 891165 w 892490"/>
              <a:gd name="connsiteY10" fmla="*/ 19621 h 963915"/>
              <a:gd name="connsiteX11" fmla="*/ 843458 w 892490"/>
              <a:gd name="connsiteY11" fmla="*/ 313095 h 963915"/>
              <a:gd name="connsiteX12" fmla="*/ 724602 w 892490"/>
              <a:gd name="connsiteY12" fmla="*/ 364366 h 963915"/>
              <a:gd name="connsiteX13" fmla="*/ 483067 w 892490"/>
              <a:gd name="connsiteY13" fmla="*/ 963915 h 963915"/>
              <a:gd name="connsiteX14" fmla="*/ 394002 w 892490"/>
              <a:gd name="connsiteY14" fmla="*/ 934226 h 96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892490" h="963915">
                <a:moveTo>
                  <a:pt x="394002" y="934226"/>
                </a:moveTo>
                <a:lnTo>
                  <a:pt x="512756" y="631405"/>
                </a:lnTo>
                <a:lnTo>
                  <a:pt x="429628" y="524528"/>
                </a:lnTo>
                <a:lnTo>
                  <a:pt x="370252" y="494839"/>
                </a:lnTo>
                <a:lnTo>
                  <a:pt x="263374" y="281083"/>
                </a:lnTo>
                <a:lnTo>
                  <a:pt x="162434" y="227644"/>
                </a:lnTo>
                <a:lnTo>
                  <a:pt x="91233" y="199815"/>
                </a:lnTo>
                <a:lnTo>
                  <a:pt x="0" y="150403"/>
                </a:lnTo>
                <a:lnTo>
                  <a:pt x="43680" y="116739"/>
                </a:lnTo>
                <a:lnTo>
                  <a:pt x="781963" y="0"/>
                </a:lnTo>
                <a:lnTo>
                  <a:pt x="891165" y="19621"/>
                </a:lnTo>
                <a:cubicBezTo>
                  <a:pt x="892490" y="106844"/>
                  <a:pt x="858035" y="217921"/>
                  <a:pt x="843458" y="313095"/>
                </a:cubicBezTo>
                <a:lnTo>
                  <a:pt x="724602" y="364366"/>
                </a:lnTo>
                <a:lnTo>
                  <a:pt x="483067" y="963915"/>
                </a:lnTo>
                <a:lnTo>
                  <a:pt x="394002" y="934226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Oval 124"/>
          <p:cNvSpPr/>
          <p:nvPr/>
        </p:nvSpPr>
        <p:spPr>
          <a:xfrm>
            <a:off x="7253427" y="1670970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err="1" smtClean="0">
                <a:solidFill>
                  <a:schemeClr val="tx1"/>
                </a:solidFill>
              </a:rPr>
              <a:t>i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15" name="Arc 114"/>
          <p:cNvSpPr/>
          <p:nvPr/>
        </p:nvSpPr>
        <p:spPr>
          <a:xfrm rot="5700267">
            <a:off x="3577134" y="2172615"/>
            <a:ext cx="702259" cy="1272845"/>
          </a:xfrm>
          <a:prstGeom prst="arc">
            <a:avLst/>
          </a:prstGeom>
          <a:ln w="76200">
            <a:solidFill>
              <a:srgbClr val="9900CC">
                <a:alpha val="7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7" name="Oval 106"/>
          <p:cNvSpPr/>
          <p:nvPr/>
        </p:nvSpPr>
        <p:spPr>
          <a:xfrm>
            <a:off x="4304209" y="3017908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D6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h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58" name="Freeform 157"/>
          <p:cNvSpPr/>
          <p:nvPr/>
        </p:nvSpPr>
        <p:spPr>
          <a:xfrm>
            <a:off x="5862119" y="3390523"/>
            <a:ext cx="574895" cy="461727"/>
          </a:xfrm>
          <a:custGeom>
            <a:avLst/>
            <a:gdLst>
              <a:gd name="connsiteX0" fmla="*/ 0 w 597529"/>
              <a:gd name="connsiteY0" fmla="*/ 344031 h 461727"/>
              <a:gd name="connsiteX1" fmla="*/ 162963 w 597529"/>
              <a:gd name="connsiteY1" fmla="*/ 0 h 461727"/>
              <a:gd name="connsiteX2" fmla="*/ 597529 w 597529"/>
              <a:gd name="connsiteY2" fmla="*/ 185596 h 461727"/>
              <a:gd name="connsiteX3" fmla="*/ 516048 w 597529"/>
              <a:gd name="connsiteY3" fmla="*/ 312344 h 461727"/>
              <a:gd name="connsiteX4" fmla="*/ 448147 w 597529"/>
              <a:gd name="connsiteY4" fmla="*/ 362138 h 461727"/>
              <a:gd name="connsiteX5" fmla="*/ 36214 w 597529"/>
              <a:gd name="connsiteY5" fmla="*/ 461727 h 461727"/>
              <a:gd name="connsiteX6" fmla="*/ 0 w 597529"/>
              <a:gd name="connsiteY6" fmla="*/ 344031 h 461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7529" h="461727">
                <a:moveTo>
                  <a:pt x="0" y="344031"/>
                </a:moveTo>
                <a:lnTo>
                  <a:pt x="162963" y="0"/>
                </a:lnTo>
                <a:lnTo>
                  <a:pt x="597529" y="185596"/>
                </a:lnTo>
                <a:lnTo>
                  <a:pt x="516048" y="312344"/>
                </a:lnTo>
                <a:lnTo>
                  <a:pt x="448147" y="362138"/>
                </a:lnTo>
                <a:lnTo>
                  <a:pt x="36214" y="461727"/>
                </a:lnTo>
                <a:lnTo>
                  <a:pt x="0" y="344031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Oval 89"/>
          <p:cNvSpPr/>
          <p:nvPr/>
        </p:nvSpPr>
        <p:spPr>
          <a:xfrm>
            <a:off x="6060957" y="3559781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D6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c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05" name="Freeform 104"/>
          <p:cNvSpPr/>
          <p:nvPr/>
        </p:nvSpPr>
        <p:spPr>
          <a:xfrm>
            <a:off x="4383465" y="3484254"/>
            <a:ext cx="529805" cy="641380"/>
          </a:xfrm>
          <a:custGeom>
            <a:avLst/>
            <a:gdLst>
              <a:gd name="connsiteX0" fmla="*/ 26002 w 585043"/>
              <a:gd name="connsiteY0" fmla="*/ 641380 h 641380"/>
              <a:gd name="connsiteX1" fmla="*/ 0 w 585043"/>
              <a:gd name="connsiteY1" fmla="*/ 502703 h 641380"/>
              <a:gd name="connsiteX2" fmla="*/ 307689 w 585043"/>
              <a:gd name="connsiteY2" fmla="*/ 437699 h 641380"/>
              <a:gd name="connsiteX3" fmla="*/ 221016 w 585043"/>
              <a:gd name="connsiteY3" fmla="*/ 43337 h 641380"/>
              <a:gd name="connsiteX4" fmla="*/ 455034 w 585043"/>
              <a:gd name="connsiteY4" fmla="*/ 0 h 641380"/>
              <a:gd name="connsiteX5" fmla="*/ 533039 w 585043"/>
              <a:gd name="connsiteY5" fmla="*/ 342358 h 641380"/>
              <a:gd name="connsiteX6" fmla="*/ 585043 w 585043"/>
              <a:gd name="connsiteY6" fmla="*/ 364027 h 641380"/>
              <a:gd name="connsiteX7" fmla="*/ 476702 w 585043"/>
              <a:gd name="connsiteY7" fmla="*/ 511371 h 641380"/>
              <a:gd name="connsiteX8" fmla="*/ 485369 w 585043"/>
              <a:gd name="connsiteY8" fmla="*/ 546040 h 641380"/>
              <a:gd name="connsiteX9" fmla="*/ 446366 w 585043"/>
              <a:gd name="connsiteY9" fmla="*/ 546040 h 641380"/>
              <a:gd name="connsiteX10" fmla="*/ 433365 w 585043"/>
              <a:gd name="connsiteY10" fmla="*/ 494036 h 641380"/>
              <a:gd name="connsiteX11" fmla="*/ 229684 w 585043"/>
              <a:gd name="connsiteY11" fmla="*/ 537373 h 641380"/>
              <a:gd name="connsiteX12" fmla="*/ 247018 w 585043"/>
              <a:gd name="connsiteY12" fmla="*/ 606711 h 641380"/>
              <a:gd name="connsiteX13" fmla="*/ 26002 w 585043"/>
              <a:gd name="connsiteY13" fmla="*/ 641380 h 641380"/>
              <a:gd name="connsiteX0" fmla="*/ 41905 w 600946"/>
              <a:gd name="connsiteY0" fmla="*/ 641380 h 641380"/>
              <a:gd name="connsiteX1" fmla="*/ 0 w 600946"/>
              <a:gd name="connsiteY1" fmla="*/ 458971 h 641380"/>
              <a:gd name="connsiteX2" fmla="*/ 323592 w 600946"/>
              <a:gd name="connsiteY2" fmla="*/ 437699 h 641380"/>
              <a:gd name="connsiteX3" fmla="*/ 236919 w 600946"/>
              <a:gd name="connsiteY3" fmla="*/ 43337 h 641380"/>
              <a:gd name="connsiteX4" fmla="*/ 470937 w 600946"/>
              <a:gd name="connsiteY4" fmla="*/ 0 h 641380"/>
              <a:gd name="connsiteX5" fmla="*/ 548942 w 600946"/>
              <a:gd name="connsiteY5" fmla="*/ 342358 h 641380"/>
              <a:gd name="connsiteX6" fmla="*/ 600946 w 600946"/>
              <a:gd name="connsiteY6" fmla="*/ 364027 h 641380"/>
              <a:gd name="connsiteX7" fmla="*/ 492605 w 600946"/>
              <a:gd name="connsiteY7" fmla="*/ 511371 h 641380"/>
              <a:gd name="connsiteX8" fmla="*/ 501272 w 600946"/>
              <a:gd name="connsiteY8" fmla="*/ 546040 h 641380"/>
              <a:gd name="connsiteX9" fmla="*/ 462269 w 600946"/>
              <a:gd name="connsiteY9" fmla="*/ 546040 h 641380"/>
              <a:gd name="connsiteX10" fmla="*/ 449268 w 600946"/>
              <a:gd name="connsiteY10" fmla="*/ 494036 h 641380"/>
              <a:gd name="connsiteX11" fmla="*/ 245587 w 600946"/>
              <a:gd name="connsiteY11" fmla="*/ 537373 h 641380"/>
              <a:gd name="connsiteX12" fmla="*/ 262921 w 600946"/>
              <a:gd name="connsiteY12" fmla="*/ 606711 h 641380"/>
              <a:gd name="connsiteX13" fmla="*/ 41905 w 600946"/>
              <a:gd name="connsiteY13" fmla="*/ 641380 h 641380"/>
              <a:gd name="connsiteX0" fmla="*/ 41905 w 600946"/>
              <a:gd name="connsiteY0" fmla="*/ 641380 h 641380"/>
              <a:gd name="connsiteX1" fmla="*/ 0 w 600946"/>
              <a:gd name="connsiteY1" fmla="*/ 458971 h 641380"/>
              <a:gd name="connsiteX2" fmla="*/ 319616 w 600946"/>
              <a:gd name="connsiteY2" fmla="*/ 401918 h 641380"/>
              <a:gd name="connsiteX3" fmla="*/ 236919 w 600946"/>
              <a:gd name="connsiteY3" fmla="*/ 43337 h 641380"/>
              <a:gd name="connsiteX4" fmla="*/ 470937 w 600946"/>
              <a:gd name="connsiteY4" fmla="*/ 0 h 641380"/>
              <a:gd name="connsiteX5" fmla="*/ 548942 w 600946"/>
              <a:gd name="connsiteY5" fmla="*/ 342358 h 641380"/>
              <a:gd name="connsiteX6" fmla="*/ 600946 w 600946"/>
              <a:gd name="connsiteY6" fmla="*/ 364027 h 641380"/>
              <a:gd name="connsiteX7" fmla="*/ 492605 w 600946"/>
              <a:gd name="connsiteY7" fmla="*/ 511371 h 641380"/>
              <a:gd name="connsiteX8" fmla="*/ 501272 w 600946"/>
              <a:gd name="connsiteY8" fmla="*/ 546040 h 641380"/>
              <a:gd name="connsiteX9" fmla="*/ 462269 w 600946"/>
              <a:gd name="connsiteY9" fmla="*/ 546040 h 641380"/>
              <a:gd name="connsiteX10" fmla="*/ 449268 w 600946"/>
              <a:gd name="connsiteY10" fmla="*/ 494036 h 641380"/>
              <a:gd name="connsiteX11" fmla="*/ 245587 w 600946"/>
              <a:gd name="connsiteY11" fmla="*/ 537373 h 641380"/>
              <a:gd name="connsiteX12" fmla="*/ 262921 w 600946"/>
              <a:gd name="connsiteY12" fmla="*/ 606711 h 641380"/>
              <a:gd name="connsiteX13" fmla="*/ 41905 w 600946"/>
              <a:gd name="connsiteY13" fmla="*/ 641380 h 641380"/>
              <a:gd name="connsiteX0" fmla="*/ 49857 w 608898"/>
              <a:gd name="connsiteY0" fmla="*/ 641380 h 641380"/>
              <a:gd name="connsiteX1" fmla="*/ 0 w 608898"/>
              <a:gd name="connsiteY1" fmla="*/ 423190 h 641380"/>
              <a:gd name="connsiteX2" fmla="*/ 327568 w 608898"/>
              <a:gd name="connsiteY2" fmla="*/ 401918 h 641380"/>
              <a:gd name="connsiteX3" fmla="*/ 244871 w 608898"/>
              <a:gd name="connsiteY3" fmla="*/ 43337 h 641380"/>
              <a:gd name="connsiteX4" fmla="*/ 478889 w 608898"/>
              <a:gd name="connsiteY4" fmla="*/ 0 h 641380"/>
              <a:gd name="connsiteX5" fmla="*/ 556894 w 608898"/>
              <a:gd name="connsiteY5" fmla="*/ 342358 h 641380"/>
              <a:gd name="connsiteX6" fmla="*/ 608898 w 608898"/>
              <a:gd name="connsiteY6" fmla="*/ 364027 h 641380"/>
              <a:gd name="connsiteX7" fmla="*/ 500557 w 608898"/>
              <a:gd name="connsiteY7" fmla="*/ 511371 h 641380"/>
              <a:gd name="connsiteX8" fmla="*/ 509224 w 608898"/>
              <a:gd name="connsiteY8" fmla="*/ 546040 h 641380"/>
              <a:gd name="connsiteX9" fmla="*/ 470221 w 608898"/>
              <a:gd name="connsiteY9" fmla="*/ 546040 h 641380"/>
              <a:gd name="connsiteX10" fmla="*/ 457220 w 608898"/>
              <a:gd name="connsiteY10" fmla="*/ 494036 h 641380"/>
              <a:gd name="connsiteX11" fmla="*/ 253539 w 608898"/>
              <a:gd name="connsiteY11" fmla="*/ 537373 h 641380"/>
              <a:gd name="connsiteX12" fmla="*/ 270873 w 608898"/>
              <a:gd name="connsiteY12" fmla="*/ 606711 h 641380"/>
              <a:gd name="connsiteX13" fmla="*/ 49857 w 608898"/>
              <a:gd name="connsiteY13" fmla="*/ 641380 h 641380"/>
              <a:gd name="connsiteX0" fmla="*/ 49857 w 608898"/>
              <a:gd name="connsiteY0" fmla="*/ 641380 h 641380"/>
              <a:gd name="connsiteX1" fmla="*/ 0 w 608898"/>
              <a:gd name="connsiteY1" fmla="*/ 423190 h 641380"/>
              <a:gd name="connsiteX2" fmla="*/ 311666 w 608898"/>
              <a:gd name="connsiteY2" fmla="*/ 366137 h 641380"/>
              <a:gd name="connsiteX3" fmla="*/ 244871 w 608898"/>
              <a:gd name="connsiteY3" fmla="*/ 43337 h 641380"/>
              <a:gd name="connsiteX4" fmla="*/ 478889 w 608898"/>
              <a:gd name="connsiteY4" fmla="*/ 0 h 641380"/>
              <a:gd name="connsiteX5" fmla="*/ 556894 w 608898"/>
              <a:gd name="connsiteY5" fmla="*/ 342358 h 641380"/>
              <a:gd name="connsiteX6" fmla="*/ 608898 w 608898"/>
              <a:gd name="connsiteY6" fmla="*/ 364027 h 641380"/>
              <a:gd name="connsiteX7" fmla="*/ 500557 w 608898"/>
              <a:gd name="connsiteY7" fmla="*/ 511371 h 641380"/>
              <a:gd name="connsiteX8" fmla="*/ 509224 w 608898"/>
              <a:gd name="connsiteY8" fmla="*/ 546040 h 641380"/>
              <a:gd name="connsiteX9" fmla="*/ 470221 w 608898"/>
              <a:gd name="connsiteY9" fmla="*/ 546040 h 641380"/>
              <a:gd name="connsiteX10" fmla="*/ 457220 w 608898"/>
              <a:gd name="connsiteY10" fmla="*/ 494036 h 641380"/>
              <a:gd name="connsiteX11" fmla="*/ 253539 w 608898"/>
              <a:gd name="connsiteY11" fmla="*/ 537373 h 641380"/>
              <a:gd name="connsiteX12" fmla="*/ 270873 w 608898"/>
              <a:gd name="connsiteY12" fmla="*/ 606711 h 641380"/>
              <a:gd name="connsiteX13" fmla="*/ 49857 w 608898"/>
              <a:gd name="connsiteY13" fmla="*/ 641380 h 641380"/>
              <a:gd name="connsiteX0" fmla="*/ 49857 w 608898"/>
              <a:gd name="connsiteY0" fmla="*/ 641380 h 641380"/>
              <a:gd name="connsiteX1" fmla="*/ 0 w 608898"/>
              <a:gd name="connsiteY1" fmla="*/ 423190 h 641380"/>
              <a:gd name="connsiteX2" fmla="*/ 311666 w 608898"/>
              <a:gd name="connsiteY2" fmla="*/ 366137 h 641380"/>
              <a:gd name="connsiteX3" fmla="*/ 244871 w 608898"/>
              <a:gd name="connsiteY3" fmla="*/ 43337 h 641380"/>
              <a:gd name="connsiteX4" fmla="*/ 478889 w 608898"/>
              <a:gd name="connsiteY4" fmla="*/ 0 h 641380"/>
              <a:gd name="connsiteX5" fmla="*/ 540992 w 608898"/>
              <a:gd name="connsiteY5" fmla="*/ 346334 h 641380"/>
              <a:gd name="connsiteX6" fmla="*/ 608898 w 608898"/>
              <a:gd name="connsiteY6" fmla="*/ 364027 h 641380"/>
              <a:gd name="connsiteX7" fmla="*/ 500557 w 608898"/>
              <a:gd name="connsiteY7" fmla="*/ 511371 h 641380"/>
              <a:gd name="connsiteX8" fmla="*/ 509224 w 608898"/>
              <a:gd name="connsiteY8" fmla="*/ 546040 h 641380"/>
              <a:gd name="connsiteX9" fmla="*/ 470221 w 608898"/>
              <a:gd name="connsiteY9" fmla="*/ 546040 h 641380"/>
              <a:gd name="connsiteX10" fmla="*/ 457220 w 608898"/>
              <a:gd name="connsiteY10" fmla="*/ 494036 h 641380"/>
              <a:gd name="connsiteX11" fmla="*/ 253539 w 608898"/>
              <a:gd name="connsiteY11" fmla="*/ 537373 h 641380"/>
              <a:gd name="connsiteX12" fmla="*/ 270873 w 608898"/>
              <a:gd name="connsiteY12" fmla="*/ 606711 h 641380"/>
              <a:gd name="connsiteX13" fmla="*/ 49857 w 608898"/>
              <a:gd name="connsiteY13" fmla="*/ 641380 h 641380"/>
              <a:gd name="connsiteX0" fmla="*/ 49857 w 608898"/>
              <a:gd name="connsiteY0" fmla="*/ 641380 h 641380"/>
              <a:gd name="connsiteX1" fmla="*/ 0 w 608898"/>
              <a:gd name="connsiteY1" fmla="*/ 423190 h 641380"/>
              <a:gd name="connsiteX2" fmla="*/ 311666 w 608898"/>
              <a:gd name="connsiteY2" fmla="*/ 366137 h 641380"/>
              <a:gd name="connsiteX3" fmla="*/ 244871 w 608898"/>
              <a:gd name="connsiteY3" fmla="*/ 43337 h 641380"/>
              <a:gd name="connsiteX4" fmla="*/ 462986 w 608898"/>
              <a:gd name="connsiteY4" fmla="*/ 0 h 641380"/>
              <a:gd name="connsiteX5" fmla="*/ 540992 w 608898"/>
              <a:gd name="connsiteY5" fmla="*/ 346334 h 641380"/>
              <a:gd name="connsiteX6" fmla="*/ 608898 w 608898"/>
              <a:gd name="connsiteY6" fmla="*/ 364027 h 641380"/>
              <a:gd name="connsiteX7" fmla="*/ 500557 w 608898"/>
              <a:gd name="connsiteY7" fmla="*/ 511371 h 641380"/>
              <a:gd name="connsiteX8" fmla="*/ 509224 w 608898"/>
              <a:gd name="connsiteY8" fmla="*/ 546040 h 641380"/>
              <a:gd name="connsiteX9" fmla="*/ 470221 w 608898"/>
              <a:gd name="connsiteY9" fmla="*/ 546040 h 641380"/>
              <a:gd name="connsiteX10" fmla="*/ 457220 w 608898"/>
              <a:gd name="connsiteY10" fmla="*/ 494036 h 641380"/>
              <a:gd name="connsiteX11" fmla="*/ 253539 w 608898"/>
              <a:gd name="connsiteY11" fmla="*/ 537373 h 641380"/>
              <a:gd name="connsiteX12" fmla="*/ 270873 w 608898"/>
              <a:gd name="connsiteY12" fmla="*/ 606711 h 641380"/>
              <a:gd name="connsiteX13" fmla="*/ 49857 w 608898"/>
              <a:gd name="connsiteY13" fmla="*/ 641380 h 641380"/>
              <a:gd name="connsiteX0" fmla="*/ 49857 w 586878"/>
              <a:gd name="connsiteY0" fmla="*/ 641380 h 641380"/>
              <a:gd name="connsiteX1" fmla="*/ 0 w 586878"/>
              <a:gd name="connsiteY1" fmla="*/ 423190 h 641380"/>
              <a:gd name="connsiteX2" fmla="*/ 311666 w 586878"/>
              <a:gd name="connsiteY2" fmla="*/ 366137 h 641380"/>
              <a:gd name="connsiteX3" fmla="*/ 244871 w 586878"/>
              <a:gd name="connsiteY3" fmla="*/ 43337 h 641380"/>
              <a:gd name="connsiteX4" fmla="*/ 462986 w 586878"/>
              <a:gd name="connsiteY4" fmla="*/ 0 h 641380"/>
              <a:gd name="connsiteX5" fmla="*/ 540992 w 586878"/>
              <a:gd name="connsiteY5" fmla="*/ 346334 h 641380"/>
              <a:gd name="connsiteX6" fmla="*/ 586878 w 586878"/>
              <a:gd name="connsiteY6" fmla="*/ 391856 h 641380"/>
              <a:gd name="connsiteX7" fmla="*/ 500557 w 586878"/>
              <a:gd name="connsiteY7" fmla="*/ 511371 h 641380"/>
              <a:gd name="connsiteX8" fmla="*/ 509224 w 586878"/>
              <a:gd name="connsiteY8" fmla="*/ 546040 h 641380"/>
              <a:gd name="connsiteX9" fmla="*/ 470221 w 586878"/>
              <a:gd name="connsiteY9" fmla="*/ 546040 h 641380"/>
              <a:gd name="connsiteX10" fmla="*/ 457220 w 586878"/>
              <a:gd name="connsiteY10" fmla="*/ 494036 h 641380"/>
              <a:gd name="connsiteX11" fmla="*/ 253539 w 586878"/>
              <a:gd name="connsiteY11" fmla="*/ 537373 h 641380"/>
              <a:gd name="connsiteX12" fmla="*/ 270873 w 586878"/>
              <a:gd name="connsiteY12" fmla="*/ 606711 h 641380"/>
              <a:gd name="connsiteX13" fmla="*/ 49857 w 586878"/>
              <a:gd name="connsiteY13" fmla="*/ 641380 h 641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78" h="641380">
                <a:moveTo>
                  <a:pt x="49857" y="641380"/>
                </a:moveTo>
                <a:lnTo>
                  <a:pt x="0" y="423190"/>
                </a:lnTo>
                <a:lnTo>
                  <a:pt x="311666" y="366137"/>
                </a:lnTo>
                <a:lnTo>
                  <a:pt x="244871" y="43337"/>
                </a:lnTo>
                <a:lnTo>
                  <a:pt x="462986" y="0"/>
                </a:lnTo>
                <a:lnTo>
                  <a:pt x="540992" y="346334"/>
                </a:lnTo>
                <a:lnTo>
                  <a:pt x="586878" y="391856"/>
                </a:lnTo>
                <a:lnTo>
                  <a:pt x="500557" y="511371"/>
                </a:lnTo>
                <a:lnTo>
                  <a:pt x="509224" y="546040"/>
                </a:lnTo>
                <a:lnTo>
                  <a:pt x="470221" y="546040"/>
                </a:lnTo>
                <a:lnTo>
                  <a:pt x="457220" y="494036"/>
                </a:lnTo>
                <a:lnTo>
                  <a:pt x="253539" y="537373"/>
                </a:lnTo>
                <a:lnTo>
                  <a:pt x="270873" y="606711"/>
                </a:lnTo>
                <a:lnTo>
                  <a:pt x="49857" y="641380"/>
                </a:lnTo>
                <a:close/>
              </a:path>
            </a:pathLst>
          </a:custGeom>
          <a:solidFill>
            <a:srgbClr val="00B0F0">
              <a:alpha val="60000"/>
            </a:srgbClr>
          </a:solidFill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Oval 88"/>
          <p:cNvSpPr/>
          <p:nvPr/>
        </p:nvSpPr>
        <p:spPr>
          <a:xfrm>
            <a:off x="4695292" y="3702920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D6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b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126" name="Freeform 125"/>
          <p:cNvSpPr/>
          <p:nvPr/>
        </p:nvSpPr>
        <p:spPr>
          <a:xfrm>
            <a:off x="4858247" y="3605917"/>
            <a:ext cx="226612" cy="298173"/>
          </a:xfrm>
          <a:custGeom>
            <a:avLst/>
            <a:gdLst>
              <a:gd name="connsiteX0" fmla="*/ 39756 w 226612"/>
              <a:gd name="connsiteY0" fmla="*/ 226612 h 298173"/>
              <a:gd name="connsiteX1" fmla="*/ 107343 w 226612"/>
              <a:gd name="connsiteY1" fmla="*/ 298173 h 298173"/>
              <a:gd name="connsiteX2" fmla="*/ 226612 w 226612"/>
              <a:gd name="connsiteY2" fmla="*/ 115293 h 298173"/>
              <a:gd name="connsiteX3" fmla="*/ 0 w 226612"/>
              <a:gd name="connsiteY3" fmla="*/ 0 h 298173"/>
              <a:gd name="connsiteX4" fmla="*/ 39756 w 226612"/>
              <a:gd name="connsiteY4" fmla="*/ 226612 h 29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612" h="298173">
                <a:moveTo>
                  <a:pt x="39756" y="226612"/>
                </a:moveTo>
                <a:lnTo>
                  <a:pt x="107343" y="298173"/>
                </a:lnTo>
                <a:lnTo>
                  <a:pt x="226612" y="115293"/>
                </a:lnTo>
                <a:lnTo>
                  <a:pt x="0" y="0"/>
                </a:lnTo>
                <a:lnTo>
                  <a:pt x="39756" y="226612"/>
                </a:lnTo>
                <a:close/>
              </a:path>
            </a:pathLst>
          </a:custGeom>
          <a:solidFill>
            <a:srgbClr val="FF0000">
              <a:alpha val="60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/>
          <p:cNvSpPr/>
          <p:nvPr/>
        </p:nvSpPr>
        <p:spPr>
          <a:xfrm>
            <a:off x="4897017" y="3685918"/>
            <a:ext cx="132138" cy="1215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D6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dirty="0" smtClean="0">
                <a:solidFill>
                  <a:schemeClr val="tx1"/>
                </a:solidFill>
              </a:rPr>
              <a:t>f</a:t>
            </a:r>
            <a:endParaRPr lang="en-GB" sz="1000" dirty="0">
              <a:solidFill>
                <a:schemeClr val="tx1"/>
              </a:solidFill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24287" y="327799"/>
            <a:ext cx="138022" cy="120770"/>
          </a:xfrm>
          <a:prstGeom prst="rect">
            <a:avLst/>
          </a:prstGeom>
          <a:solidFill>
            <a:srgbClr val="FF0000">
              <a:alpha val="6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4" name="Rectangle 83"/>
          <p:cNvSpPr/>
          <p:nvPr/>
        </p:nvSpPr>
        <p:spPr>
          <a:xfrm>
            <a:off x="227021" y="525076"/>
            <a:ext cx="138022" cy="120770"/>
          </a:xfrm>
          <a:prstGeom prst="rect">
            <a:avLst/>
          </a:prstGeom>
          <a:solidFill>
            <a:srgbClr val="00B0F0">
              <a:alpha val="60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2" name="Rectangle 101"/>
          <p:cNvSpPr/>
          <p:nvPr/>
        </p:nvSpPr>
        <p:spPr>
          <a:xfrm>
            <a:off x="227163" y="730983"/>
            <a:ext cx="138022" cy="120770"/>
          </a:xfrm>
          <a:prstGeom prst="rect">
            <a:avLst/>
          </a:prstGeom>
          <a:solidFill>
            <a:srgbClr val="FFC000">
              <a:alpha val="60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6" name="Rectangle 105"/>
          <p:cNvSpPr/>
          <p:nvPr/>
        </p:nvSpPr>
        <p:spPr>
          <a:xfrm>
            <a:off x="224287" y="933871"/>
            <a:ext cx="138022" cy="120770"/>
          </a:xfrm>
          <a:prstGeom prst="rect">
            <a:avLst/>
          </a:prstGeom>
          <a:solidFill>
            <a:srgbClr val="9900CC">
              <a:alpha val="58000"/>
            </a:srgbClr>
          </a:solidFill>
          <a:ln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TextBox 118"/>
          <p:cNvSpPr txBox="1"/>
          <p:nvPr/>
        </p:nvSpPr>
        <p:spPr>
          <a:xfrm>
            <a:off x="379509" y="287080"/>
            <a:ext cx="7900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Housing</a:t>
            </a:r>
            <a:endParaRPr lang="en-GB" sz="900" dirty="0"/>
          </a:p>
        </p:txBody>
      </p:sp>
      <p:sp>
        <p:nvSpPr>
          <p:cNvPr id="123" name="TextBox 122"/>
          <p:cNvSpPr txBox="1"/>
          <p:nvPr/>
        </p:nvSpPr>
        <p:spPr>
          <a:xfrm>
            <a:off x="374835" y="690355"/>
            <a:ext cx="5952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Offices</a:t>
            </a:r>
            <a:endParaRPr lang="en-GB" sz="900" dirty="0"/>
          </a:p>
        </p:txBody>
      </p:sp>
      <p:sp>
        <p:nvSpPr>
          <p:cNvPr id="128" name="TextBox 127"/>
          <p:cNvSpPr txBox="1"/>
          <p:nvPr/>
        </p:nvSpPr>
        <p:spPr>
          <a:xfrm>
            <a:off x="377357" y="481452"/>
            <a:ext cx="7303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Mixed-use</a:t>
            </a:r>
            <a:endParaRPr lang="en-GB" sz="900" dirty="0"/>
          </a:p>
        </p:txBody>
      </p:sp>
      <p:sp>
        <p:nvSpPr>
          <p:cNvPr id="131" name="TextBox 130"/>
          <p:cNvSpPr txBox="1"/>
          <p:nvPr/>
        </p:nvSpPr>
        <p:spPr>
          <a:xfrm>
            <a:off x="376705" y="893593"/>
            <a:ext cx="5952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/>
              <a:t>Other</a:t>
            </a:r>
            <a:endParaRPr lang="en-GB" sz="900" dirty="0"/>
          </a:p>
        </p:txBody>
      </p:sp>
      <p:sp>
        <p:nvSpPr>
          <p:cNvPr id="132" name="TextBox 131"/>
          <p:cNvSpPr txBox="1"/>
          <p:nvPr/>
        </p:nvSpPr>
        <p:spPr>
          <a:xfrm>
            <a:off x="112145" y="0"/>
            <a:ext cx="6746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u="sng" dirty="0" smtClean="0"/>
              <a:t>KEY</a:t>
            </a:r>
            <a:endParaRPr lang="en-GB" sz="1400" b="1" u="sng" dirty="0"/>
          </a:p>
        </p:txBody>
      </p:sp>
      <p:sp>
        <p:nvSpPr>
          <p:cNvPr id="133" name="TextBox 132"/>
          <p:cNvSpPr txBox="1"/>
          <p:nvPr/>
        </p:nvSpPr>
        <p:spPr>
          <a:xfrm>
            <a:off x="1573618" y="0"/>
            <a:ext cx="3870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Planning Applications in Granton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Forthquarter</a:t>
            </a:r>
            <a:r>
              <a:rPr lang="en-GB" dirty="0" smtClean="0"/>
              <a:t> (National Grid) 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 flipV="1">
            <a:off x="457200" y="1521292"/>
            <a:ext cx="4040188" cy="45719"/>
          </a:xfrm>
        </p:spPr>
        <p:txBody>
          <a:bodyPr/>
          <a:lstStyle/>
          <a:p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57200" y="1446028"/>
            <a:ext cx="4199860" cy="4680135"/>
          </a:xfrm>
        </p:spPr>
        <p:txBody>
          <a:bodyPr/>
          <a:lstStyle/>
          <a:p>
            <a:pPr>
              <a:spcBef>
                <a:spcPct val="50000"/>
              </a:spcBef>
              <a:buNone/>
            </a:pPr>
            <a:r>
              <a:rPr lang="en-GB" sz="2000" dirty="0" smtClean="0"/>
              <a:t>	</a:t>
            </a:r>
            <a:r>
              <a:rPr lang="en-GB" sz="2000" b="1" dirty="0" smtClean="0"/>
              <a:t>Foster &amp; Partners Master Plan 2003</a:t>
            </a:r>
          </a:p>
          <a:p>
            <a:pPr>
              <a:spcBef>
                <a:spcPct val="50000"/>
              </a:spcBef>
            </a:pPr>
            <a:r>
              <a:rPr lang="en-GB" sz="2000" dirty="0" smtClean="0"/>
              <a:t>Housing 2000 units </a:t>
            </a:r>
            <a:r>
              <a:rPr lang="en-GB" sz="2000" b="1" i="1" dirty="0" smtClean="0"/>
              <a:t>(768 units built)</a:t>
            </a:r>
          </a:p>
          <a:p>
            <a:pPr>
              <a:spcBef>
                <a:spcPct val="50000"/>
              </a:spcBef>
            </a:pPr>
            <a:r>
              <a:rPr lang="en-GB" sz="2000" dirty="0" smtClean="0"/>
              <a:t> Shopping 8,900 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 </a:t>
            </a:r>
            <a:r>
              <a:rPr lang="en-GB" sz="2000" b="1" i="1" dirty="0" smtClean="0"/>
              <a:t>(</a:t>
            </a:r>
            <a:r>
              <a:rPr lang="en-GB" sz="2000" b="1" i="1" dirty="0" err="1" smtClean="0"/>
              <a:t>Morrisons</a:t>
            </a:r>
            <a:r>
              <a:rPr lang="en-GB" sz="2000" b="1" i="1" dirty="0" smtClean="0"/>
              <a:t> 7271 m</a:t>
            </a:r>
            <a:r>
              <a:rPr lang="en-GB" sz="2000" b="1" i="1" baseline="30000" dirty="0" smtClean="0"/>
              <a:t>2</a:t>
            </a:r>
            <a:r>
              <a:rPr lang="en-GB" sz="2000" b="1" i="1" dirty="0" smtClean="0"/>
              <a:t>)</a:t>
            </a:r>
          </a:p>
          <a:p>
            <a:pPr>
              <a:spcBef>
                <a:spcPct val="50000"/>
              </a:spcBef>
            </a:pPr>
            <a:r>
              <a:rPr lang="en-GB" sz="2000" dirty="0" smtClean="0"/>
              <a:t> Business 75,000 m</a:t>
            </a:r>
            <a:r>
              <a:rPr lang="en-GB" sz="2000" baseline="30000" dirty="0" smtClean="0"/>
              <a:t>2</a:t>
            </a:r>
            <a:r>
              <a:rPr lang="en-GB" sz="2000" dirty="0" smtClean="0"/>
              <a:t>. </a:t>
            </a:r>
            <a:r>
              <a:rPr lang="en-GB" sz="2000" b="1" i="1" dirty="0" smtClean="0"/>
              <a:t>(Centrica 9975m</a:t>
            </a:r>
            <a:r>
              <a:rPr lang="en-GB" sz="2000" b="1" i="1" baseline="30000" dirty="0" smtClean="0"/>
              <a:t>2</a:t>
            </a:r>
            <a:r>
              <a:rPr lang="en-GB" sz="2000" b="1" i="1" dirty="0" smtClean="0"/>
              <a:t>)</a:t>
            </a:r>
          </a:p>
          <a:p>
            <a:pPr>
              <a:spcBef>
                <a:spcPct val="50000"/>
              </a:spcBef>
            </a:pPr>
            <a:r>
              <a:rPr lang="en-GB" sz="2000" dirty="0" smtClean="0"/>
              <a:t> Open space </a:t>
            </a:r>
            <a:r>
              <a:rPr lang="en-GB" sz="2000" b="1" i="1" dirty="0" smtClean="0"/>
              <a:t>(linear park) </a:t>
            </a:r>
          </a:p>
          <a:p>
            <a:pPr>
              <a:spcBef>
                <a:spcPct val="50000"/>
              </a:spcBef>
            </a:pPr>
            <a:r>
              <a:rPr lang="en-GB" sz="2000" dirty="0" smtClean="0"/>
              <a:t>Leisure/hotel </a:t>
            </a:r>
            <a:r>
              <a:rPr lang="en-GB" sz="2000" b="1" i="1" dirty="0" smtClean="0"/>
              <a:t>(Gym/ restaurant space)</a:t>
            </a:r>
          </a:p>
          <a:p>
            <a:pPr>
              <a:spcBef>
                <a:spcPct val="50000"/>
              </a:spcBef>
            </a:pPr>
            <a:r>
              <a:rPr lang="en-GB" sz="2000" dirty="0" smtClean="0"/>
              <a:t>Education primary school + college. </a:t>
            </a:r>
            <a:r>
              <a:rPr lang="en-GB" sz="2000" b="1" i="1" dirty="0" smtClean="0"/>
              <a:t>(Edinburgh College)</a:t>
            </a:r>
          </a:p>
          <a:p>
            <a:endParaRPr lang="en-GB" dirty="0"/>
          </a:p>
        </p:txBody>
      </p:sp>
      <p:pic>
        <p:nvPicPr>
          <p:cNvPr id="10" name="Picture 32" descr="forthquarter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4645025" y="2643937"/>
            <a:ext cx="4041775" cy="301316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Your City - Red">
  <a:themeElements>
    <a:clrScheme name="Your City - Red 2">
      <a:dk1>
        <a:srgbClr val="000000"/>
      </a:dk1>
      <a:lt1>
        <a:srgbClr val="FFFFFF"/>
      </a:lt1>
      <a:dk2>
        <a:srgbClr val="CC3333"/>
      </a:dk2>
      <a:lt2>
        <a:srgbClr val="808080"/>
      </a:lt2>
      <a:accent1>
        <a:srgbClr val="0099CC"/>
      </a:accent1>
      <a:accent2>
        <a:srgbClr val="E19933"/>
      </a:accent2>
      <a:accent3>
        <a:srgbClr val="FFFFFF"/>
      </a:accent3>
      <a:accent4>
        <a:srgbClr val="000000"/>
      </a:accent4>
      <a:accent5>
        <a:srgbClr val="AACAE2"/>
      </a:accent5>
      <a:accent6>
        <a:srgbClr val="CC8A2D"/>
      </a:accent6>
      <a:hlink>
        <a:srgbClr val="339933"/>
      </a:hlink>
      <a:folHlink>
        <a:srgbClr val="663366"/>
      </a:folHlink>
    </a:clrScheme>
    <a:fontScheme name="Your City - Red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Your City - 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2B2B2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D4D4D4"/>
        </a:accent6>
        <a:hlink>
          <a:srgbClr val="969696"/>
        </a:hlink>
        <a:folHlink>
          <a:srgbClr val="33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our City - Red 2">
        <a:dk1>
          <a:srgbClr val="000000"/>
        </a:dk1>
        <a:lt1>
          <a:srgbClr val="FFFFFF"/>
        </a:lt1>
        <a:dk2>
          <a:srgbClr val="CC3333"/>
        </a:dk2>
        <a:lt2>
          <a:srgbClr val="808080"/>
        </a:lt2>
        <a:accent1>
          <a:srgbClr val="0099CC"/>
        </a:accent1>
        <a:accent2>
          <a:srgbClr val="E19933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CC8A2D"/>
        </a:accent6>
        <a:hlink>
          <a:srgbClr val="339933"/>
        </a:hlink>
        <a:folHlink>
          <a:srgbClr val="66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our City - Red 3">
        <a:dk1>
          <a:srgbClr val="000000"/>
        </a:dk1>
        <a:lt1>
          <a:srgbClr val="FFFFFF"/>
        </a:lt1>
        <a:dk2>
          <a:srgbClr val="0099CC"/>
        </a:dk2>
        <a:lt2>
          <a:srgbClr val="808080"/>
        </a:lt2>
        <a:accent1>
          <a:srgbClr val="E19933"/>
        </a:accent1>
        <a:accent2>
          <a:srgbClr val="663366"/>
        </a:accent2>
        <a:accent3>
          <a:srgbClr val="FFFFFF"/>
        </a:accent3>
        <a:accent4>
          <a:srgbClr val="000000"/>
        </a:accent4>
        <a:accent5>
          <a:srgbClr val="EECAAD"/>
        </a:accent5>
        <a:accent6>
          <a:srgbClr val="5C2D5C"/>
        </a:accent6>
        <a:hlink>
          <a:srgbClr val="CC3333"/>
        </a:hlink>
        <a:folHlink>
          <a:srgbClr val="33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our City - Red 4">
        <a:dk1>
          <a:srgbClr val="000000"/>
        </a:dk1>
        <a:lt1>
          <a:srgbClr val="FFFFFF"/>
        </a:lt1>
        <a:dk2>
          <a:srgbClr val="E19933"/>
        </a:dk2>
        <a:lt2>
          <a:srgbClr val="808080"/>
        </a:lt2>
        <a:accent1>
          <a:srgbClr val="663366"/>
        </a:accent1>
        <a:accent2>
          <a:srgbClr val="339933"/>
        </a:accent2>
        <a:accent3>
          <a:srgbClr val="FFFFFF"/>
        </a:accent3>
        <a:accent4>
          <a:srgbClr val="000000"/>
        </a:accent4>
        <a:accent5>
          <a:srgbClr val="B8ADB8"/>
        </a:accent5>
        <a:accent6>
          <a:srgbClr val="2D8A2D"/>
        </a:accent6>
        <a:hlink>
          <a:srgbClr val="0099CC"/>
        </a:hlink>
        <a:folHlink>
          <a:srgbClr val="CC33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our City - Red 5">
        <a:dk1>
          <a:srgbClr val="000000"/>
        </a:dk1>
        <a:lt1>
          <a:srgbClr val="FFFFFF"/>
        </a:lt1>
        <a:dk2>
          <a:srgbClr val="339933"/>
        </a:dk2>
        <a:lt2>
          <a:srgbClr val="808080"/>
        </a:lt2>
        <a:accent1>
          <a:srgbClr val="CC3333"/>
        </a:accent1>
        <a:accent2>
          <a:srgbClr val="0099CC"/>
        </a:accent2>
        <a:accent3>
          <a:srgbClr val="FFFFFF"/>
        </a:accent3>
        <a:accent4>
          <a:srgbClr val="000000"/>
        </a:accent4>
        <a:accent5>
          <a:srgbClr val="E2ADAD"/>
        </a:accent5>
        <a:accent6>
          <a:srgbClr val="008AB9"/>
        </a:accent6>
        <a:hlink>
          <a:srgbClr val="663366"/>
        </a:hlink>
        <a:folHlink>
          <a:srgbClr val="E1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Your City - Red 6">
        <a:dk1>
          <a:srgbClr val="000000"/>
        </a:dk1>
        <a:lt1>
          <a:srgbClr val="FFFFFF"/>
        </a:lt1>
        <a:dk2>
          <a:srgbClr val="663366"/>
        </a:dk2>
        <a:lt2>
          <a:srgbClr val="808080"/>
        </a:lt2>
        <a:accent1>
          <a:srgbClr val="339933"/>
        </a:accent1>
        <a:accent2>
          <a:srgbClr val="CC3333"/>
        </a:accent2>
        <a:accent3>
          <a:srgbClr val="FFFFFF"/>
        </a:accent3>
        <a:accent4>
          <a:srgbClr val="000000"/>
        </a:accent4>
        <a:accent5>
          <a:srgbClr val="ADCAAD"/>
        </a:accent5>
        <a:accent6>
          <a:srgbClr val="B92D2D"/>
        </a:accent6>
        <a:hlink>
          <a:srgbClr val="339933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Your City - Red</Template>
  <TotalTime>3984</TotalTime>
  <Words>624</Words>
  <Application>Microsoft Office PowerPoint</Application>
  <PresentationFormat>On-screen Show (4:3)</PresentationFormat>
  <Paragraphs>180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Your City - Red</vt:lpstr>
      <vt:lpstr>An Introduction to  Edinburgh Waterfront</vt:lpstr>
      <vt:lpstr>Local Development Plan  Spatial Strategy</vt:lpstr>
      <vt:lpstr>Waterfront SDA Overview</vt:lpstr>
      <vt:lpstr> The Vision  </vt:lpstr>
      <vt:lpstr>Planning Context</vt:lpstr>
      <vt:lpstr>Granton Waterfront  Master Plan (Llewelyn–Davies 2000) </vt:lpstr>
      <vt:lpstr>PowerPoint Presentation</vt:lpstr>
      <vt:lpstr>PowerPoint Presentation</vt:lpstr>
      <vt:lpstr>Forthquarter (National Grid) </vt:lpstr>
      <vt:lpstr>Forthquarter (National Grid)</vt:lpstr>
      <vt:lpstr>Forthquarter-Waterfront Ave</vt:lpstr>
      <vt:lpstr>Forthquarter – Next Steps</vt:lpstr>
      <vt:lpstr>Central Development Area</vt:lpstr>
      <vt:lpstr>Central Development Area</vt:lpstr>
      <vt:lpstr>Granton Harbour</vt:lpstr>
      <vt:lpstr>Granton Harbour</vt:lpstr>
      <vt:lpstr>Granton Harbour Master Plan, Jan 2014 </vt:lpstr>
      <vt:lpstr>Granton Waterfront – Key Issues</vt:lpstr>
      <vt:lpstr>Leith Waterfront</vt:lpstr>
      <vt:lpstr>Waterfront SDA Overview</vt:lpstr>
      <vt:lpstr>Western Harbour - Context </vt:lpstr>
      <vt:lpstr>Western Harbour</vt:lpstr>
      <vt:lpstr>Western Harbour - Housing</vt:lpstr>
      <vt:lpstr>Western Harbour – Other Uses </vt:lpstr>
      <vt:lpstr>Central Leith Waterfront </vt:lpstr>
      <vt:lpstr>Northern and Eastern Docks </vt:lpstr>
      <vt:lpstr>Leith Waterfront – Key Issues </vt:lpstr>
      <vt:lpstr>Planning for Edinburgh Waterfront in 2015  </vt:lpstr>
      <vt:lpstr>Leith Waterfront</vt:lpstr>
      <vt:lpstr>Granton Waterfront</vt:lpstr>
      <vt:lpstr>Granton Waterfront</vt:lpstr>
      <vt:lpstr>Planning for Edinburgh Waterfront in 2015  </vt:lpstr>
      <vt:lpstr>       Any questions?</vt:lpstr>
    </vt:vector>
  </TitlesOfParts>
  <Manager>Dave Anderson</Manager>
  <Company>City of Edinburgh Council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PowerPoint Template</dc:subject>
  <dc:creator>Linda Constance</dc:creator>
  <cp:keywords>Template, Tabs, Brand, Council</cp:keywords>
  <dc:description>This is the template file for the Council's new PowerPoint Presentation sides.</dc:description>
  <cp:lastModifiedBy>Strathclyde Standard Desktop</cp:lastModifiedBy>
  <cp:revision>116</cp:revision>
  <dcterms:created xsi:type="dcterms:W3CDTF">2012-02-21T13:20:07Z</dcterms:created>
  <dcterms:modified xsi:type="dcterms:W3CDTF">2015-01-19T14:12:13Z</dcterms:modified>
  <cp:category>Template</cp:category>
</cp:coreProperties>
</file>